
<file path=[Content_Types].xml><?xml version="1.0" encoding="utf-8"?>
<Types xmlns="http://schemas.openxmlformats.org/package/2006/content-types">
  <Override PartName="/ppt/slides/slide18.xml" ContentType="application/vnd.openxmlformats-officedocument.presentationml.slide+xml"/>
  <Override PartName="/ppt/notesSlides/notesSlide4.xml" ContentType="application/vnd.openxmlformats-officedocument.presentationml.notesSlide+xml"/>
  <Override PartName="/ppt/slides/slide9.xml" ContentType="application/vnd.openxmlformats-officedocument.presentationml.slide+xml"/>
  <Override PartName="/ppt/slides/slide41.xml" ContentType="application/vnd.openxmlformats-officedocument.presentationml.slide+xml"/>
  <Override PartName="/ppt/slides/slide14.xml" ContentType="application/vnd.openxmlformats-officedocument.presentationml.slide+xml"/>
  <Override PartName="/ppt/slideLayouts/slideLayout9.xml" ContentType="application/vnd.openxmlformats-officedocument.presentationml.slideLayout+xml"/>
  <Override PartName="/ppt/slideLayouts/slideLayout11.xml" ContentType="application/vnd.openxmlformats-officedocument.presentationml.slideLayout+xml"/>
  <Override PartName="/ppt/slides/slide5.xml" ContentType="application/vnd.openxmlformats-officedocument.presentationml.slide+xml"/>
  <Override PartName="/ppt/slides/slide38.xml" ContentType="application/vnd.openxmlformats-officedocument.presentationml.slide+xml"/>
  <Override PartName="/ppt/notesSlides/notesSlide9.xml" ContentType="application/vnd.openxmlformats-officedocument.presentationml.notesSlide+xml"/>
  <Default Extension="rels" ContentType="application/vnd.openxmlformats-package.relationships+xml"/>
  <Override PartName="/ppt/slides/slide10.xml" ContentType="application/vnd.openxmlformats-officedocument.presentationml.slide+xml"/>
  <Override PartName="/ppt/slideLayouts/slideLayout5.xml" ContentType="application/vnd.openxmlformats-officedocument.presentationml.slideLayout+xml"/>
  <Override PartName="/ppt/notesMasters/notesMaster1.xml" ContentType="application/vnd.openxmlformats-officedocument.presentationml.notesMaster+xml"/>
  <Override PartName="/ppt/slides/slide1.xml" ContentType="application/vnd.openxmlformats-officedocument.presentationml.slide+xml"/>
  <Override PartName="/ppt/slides/slide26.xml" ContentType="application/vnd.openxmlformats-officedocument.presentationml.slide+xml"/>
  <Override PartName="/ppt/handoutMasters/handoutMaster1.xml" ContentType="application/vnd.openxmlformats-officedocument.presentationml.handoutMaster+xml"/>
  <Override PartName="/ppt/slides/slide34.xml" ContentType="application/vnd.openxmlformats-officedocument.presentationml.slide+xml"/>
  <Override PartName="/ppt/theme/theme2.xml" ContentType="application/vnd.openxmlformats-officedocument.theme+xml"/>
  <Override PartName="/ppt/slideLayouts/slideLayout1.xml" ContentType="application/vnd.openxmlformats-officedocument.presentationml.slideLayout+xml"/>
  <Default Extension="jpeg" ContentType="image/jpeg"/>
  <Override PartName="/ppt/slides/slide22.xml" ContentType="application/vnd.openxmlformats-officedocument.presentationml.slide+xml"/>
  <Override PartName="/ppt/slides/slide30.xml" ContentType="application/vnd.openxmlformats-officedocument.presentationml.slide+xml"/>
  <Override PartName="/docProps/app.xml" ContentType="application/vnd.openxmlformats-officedocument.extended-properties+xml"/>
  <Default Extension="xml" ContentType="application/xml"/>
  <Override PartName="/ppt/slides/slide19.xml" ContentType="application/vnd.openxmlformats-officedocument.presentationml.slide+xml"/>
  <Override PartName="/ppt/notesSlides/notesSlide5.xml" ContentType="application/vnd.openxmlformats-officedocument.presentationml.notesSlide+xml"/>
  <Override PartName="/ppt/tableStyles.xml" ContentType="application/vnd.openxmlformats-officedocument.presentationml.tableStyles+xml"/>
  <Override PartName="/ppt/slides/slide42.xml" ContentType="application/vnd.openxmlformats-officedocument.presentationml.slide+xml"/>
  <Override PartName="/ppt/slides/slide15.xml" ContentType="application/vnd.openxmlformats-officedocument.presentationml.slide+xml"/>
  <Override PartName="/ppt/notesSlides/notesSlide1.xml" ContentType="application/vnd.openxmlformats-officedocument.presentationml.notesSlide+xml"/>
  <Override PartName="/ppt/slides/slide6.xml" ContentType="application/vnd.openxmlformats-officedocument.presentationml.slide+xml"/>
  <Override PartName="/ppt/slides/slide39.xml" ContentType="application/vnd.openxmlformats-officedocument.presentationml.slide+xml"/>
  <Override PartName="/docProps/core.xml" ContentType="application/vnd.openxmlformats-package.core-properties+xml"/>
  <Override PartName="/ppt/slides/slide11.xml" ContentType="application/vnd.openxmlformats-officedocument.presentationml.slide+xml"/>
  <Override PartName="/ppt/slideLayouts/slideLayout6.xml" ContentType="application/vnd.openxmlformats-officedocument.presentationml.slideLayout+xml"/>
  <Override PartName="/ppt/slides/slide27.xml" ContentType="application/vnd.openxmlformats-officedocument.presentationml.slide+xml"/>
  <Override PartName="/ppt/slides/slide35.xml" ContentType="application/vnd.openxmlformats-officedocument.presentationml.slide+xml"/>
  <Override PartName="/ppt/slides/slide2.xml" ContentType="application/vnd.openxmlformats-officedocument.presentationml.slide+xml"/>
  <Override PartName="/ppt/theme/theme3.xml" ContentType="application/vnd.openxmlformats-officedocument.theme+xml"/>
  <Override PartName="/ppt/slideLayouts/slideLayout2.xml" ContentType="application/vnd.openxmlformats-officedocument.presentationml.slideLayout+xml"/>
  <Default Extension="png" ContentType="image/png"/>
  <Override PartName="/ppt/slides/slide23.xml" ContentType="application/vnd.openxmlformats-officedocument.presentationml.slide+xml"/>
  <Override PartName="/ppt/slides/slide31.xml" ContentType="application/vnd.openxmlformats-officedocument.presentationml.slide+xml"/>
  <Override PartName="/ppt/notesSlides/notesSlide6.xml" ContentType="application/vnd.openxmlformats-officedocument.presentationml.notesSlide+xml"/>
  <Default Extension="gif" ContentType="image/gif"/>
  <Override PartName="/ppt/slides/slide16.xml" ContentType="application/vnd.openxmlformats-officedocument.presentationml.slide+xml"/>
  <Override PartName="/ppt/notesSlides/notesSlide2.xml" ContentType="application/vnd.openxmlformats-officedocument.presentationml.notesSlide+xml"/>
  <Override PartName="/ppt/slides/slide7.xml" ContentType="application/vnd.openxmlformats-officedocument.presentationml.slide+xml"/>
  <Override PartName="/ppt/presentation.xml" ContentType="application/vnd.openxmlformats-officedocument.presentationml.presentation.main+xml"/>
  <Override PartName="/ppt/slides/slide12.xml" ContentType="application/vnd.openxmlformats-officedocument.presentationml.slide+xml"/>
  <Override PartName="/ppt/slideLayouts/slideLayout7.xml" ContentType="application/vnd.openxmlformats-officedocument.presentationml.slideLayout+xml"/>
  <Override PartName="/ppt/slides/slide3.xml" ContentType="application/vnd.openxmlformats-officedocument.presentationml.slide+xml"/>
  <Override PartName="/ppt/slides/slide28.xml" ContentType="application/vnd.openxmlformats-officedocument.presentationml.slide+xml"/>
  <Override PartName="/ppt/slides/slide36.xml" ContentType="application/vnd.openxmlformats-officedocument.presentationml.slide+xml"/>
  <Override PartName="/ppt/slideLayouts/slideLayout3.xml" ContentType="application/vnd.openxmlformats-officedocument.presentationml.slideLayout+xml"/>
  <Override PartName="/ppt/slides/slide24.xml" ContentType="application/vnd.openxmlformats-officedocument.presentationml.slide+xml"/>
  <Override PartName="/ppt/slides/slide32.xml" ContentType="application/vnd.openxmlformats-officedocument.presentationml.slide+xml"/>
  <Override PartName="/ppt/slides/slide20.xml" ContentType="application/vnd.openxmlformats-officedocument.presentationml.slide+xml"/>
  <Override PartName="/ppt/notesSlides/notesSlide7.xml" ContentType="application/vnd.openxmlformats-officedocument.presentationml.notesSlide+xml"/>
  <Override PartName="/ppt/slides/slide17.xml" ContentType="application/vnd.openxmlformats-officedocument.presentationml.slide+xml"/>
  <Override PartName="/ppt/notesSlides/notesSlide3.xml" ContentType="application/vnd.openxmlformats-officedocument.presentationml.notesSlide+xml"/>
  <Override PartName="/ppt/notesSlides/notesSlide10.xml" ContentType="application/vnd.openxmlformats-officedocument.presentationml.notesSlide+xml"/>
  <Override PartName="/ppt/slides/slide8.xml" ContentType="application/vnd.openxmlformats-officedocument.presentationml.slide+xml"/>
  <Override PartName="/ppt/slides/slide40.xml" ContentType="application/vnd.openxmlformats-officedocument.presentationml.slide+xml"/>
  <Override PartName="/ppt/presProps.xml" ContentType="application/vnd.openxmlformats-officedocument.presentationml.presProps+xml"/>
  <Override PartName="/ppt/slides/slide13.xml" ContentType="application/vnd.openxmlformats-officedocument.presentationml.slide+xml"/>
  <Override PartName="/ppt/slideLayouts/slideLayout8.xml" ContentType="application/vnd.openxmlformats-officedocument.presentationml.slideLayout+xml"/>
  <Override PartName="/ppt/slideLayouts/slideLayout10.xml" ContentType="application/vnd.openxmlformats-officedocument.presentationml.slideLayout+xml"/>
  <Override PartName="/ppt/slides/slide4.xml" ContentType="application/vnd.openxmlformats-officedocument.presentationml.slide+xml"/>
  <Override PartName="/ppt/slides/slide37.xml" ContentType="application/vnd.openxmlformats-officedocument.presentationml.slide+xml"/>
  <Override PartName="/ppt/slides/slide29.xml" ContentType="application/vnd.openxmlformats-officedocument.presentationml.slide+xml"/>
  <Override PartName="/ppt/notesSlides/notesSlide8.xml" ContentType="application/vnd.openxmlformats-officedocument.presentationml.notesSlide+xml"/>
  <Override PartName="/ppt/slideLayouts/slideLayout4.xml" ContentType="application/vnd.openxmlformats-officedocument.presentationml.slideLayout+xml"/>
  <Override PartName="/ppt/slides/slide25.xml" ContentType="application/vnd.openxmlformats-officedocument.presentationml.slide+xml"/>
  <Override PartName="/ppt/slides/slide33.xml" ContentType="application/vnd.openxmlformats-officedocument.presentationml.slide+xml"/>
  <Override PartName="/ppt/slideMasters/slideMaster1.xml" ContentType="application/vnd.openxmlformats-officedocument.presentationml.slideMaster+xml"/>
  <Override PartName="/ppt/theme/theme1.xml" ContentType="application/vnd.openxmlformats-officedocument.theme+xml"/>
  <Override PartName="/ppt/slides/slide21.xml" ContentType="application/vnd.openxmlformats-officedocument.presentationml.slide+xml"/>
  <Default Extension="bin" ContentType="application/vnd.openxmlformats-officedocument.presentationml.printerSettings"/>
  <Override PartName="/ppt/viewProps.xml" ContentType="application/vnd.openxmlformats-officedocument.presentationml.viewProps+xml"/>
</Types>
</file>

<file path=_rels/.rels><?xml version="1.0" encoding="UTF-8" standalone="yes"?>
<Relationships xmlns="http://schemas.openxmlformats.org/package/2006/relationships"><Relationship Id="rId3" Type="http://schemas.openxmlformats.org/package/2006/relationships/metadata/core-properties" Target="docProps/core.xml"/><Relationship Id="rId4" Type="http://schemas.openxmlformats.org/officeDocument/2006/relationships/extended-properties" Target="docProps/app.xml"/><Relationship Id="rId1" Type="http://schemas.openxmlformats.org/officeDocument/2006/relationships/officeDocument" Target="ppt/presentation.xml"/><Relationship Id="rId2" Type="http://schemas.openxmlformats.org/package/2006/relationships/metadata/thumbnail" Target="docProps/thumbnail.jpeg"/></Relationships>
</file>

<file path=ppt/presentation.xml><?xml version="1.0" encoding="utf-8"?>
<p:presentation xmlns:a="http://schemas.openxmlformats.org/drawingml/2006/main" xmlns:r="http://schemas.openxmlformats.org/officeDocument/2006/relationships" xmlns:mc="http://schemas.openxmlformats.org/markup-compatibility/2006" xmlns:mv="urn:schemas-microsoft-com:mac:vml" xmlns:p="http://schemas.openxmlformats.org/presentationml/2006/main" mc:Ignorable="mv" mc:PreserveAttributes="mv:*" saveSubsetFonts="1">
  <p:sldMasterIdLst>
    <p:sldMasterId id="2147483648" r:id="rId1"/>
  </p:sldMasterIdLst>
  <p:notesMasterIdLst>
    <p:notesMasterId r:id="rId44"/>
  </p:notesMasterIdLst>
  <p:handoutMasterIdLst>
    <p:handoutMasterId r:id="rId45"/>
  </p:handoutMasterIdLst>
  <p:sldIdLst>
    <p:sldId id="280" r:id="rId2"/>
    <p:sldId id="258" r:id="rId3"/>
    <p:sldId id="259" r:id="rId4"/>
    <p:sldId id="257" r:id="rId5"/>
    <p:sldId id="282" r:id="rId6"/>
    <p:sldId id="281" r:id="rId7"/>
    <p:sldId id="286" r:id="rId8"/>
    <p:sldId id="283" r:id="rId9"/>
    <p:sldId id="284" r:id="rId10"/>
    <p:sldId id="288" r:id="rId11"/>
    <p:sldId id="290" r:id="rId12"/>
    <p:sldId id="291" r:id="rId13"/>
    <p:sldId id="292" r:id="rId14"/>
    <p:sldId id="294" r:id="rId15"/>
    <p:sldId id="296" r:id="rId16"/>
    <p:sldId id="299" r:id="rId17"/>
    <p:sldId id="297" r:id="rId18"/>
    <p:sldId id="298" r:id="rId19"/>
    <p:sldId id="300" r:id="rId20"/>
    <p:sldId id="301" r:id="rId21"/>
    <p:sldId id="302" r:id="rId22"/>
    <p:sldId id="303" r:id="rId23"/>
    <p:sldId id="260" r:id="rId24"/>
    <p:sldId id="304" r:id="rId25"/>
    <p:sldId id="306" r:id="rId26"/>
    <p:sldId id="311" r:id="rId27"/>
    <p:sldId id="312" r:id="rId28"/>
    <p:sldId id="313" r:id="rId29"/>
    <p:sldId id="314" r:id="rId30"/>
    <p:sldId id="315" r:id="rId31"/>
    <p:sldId id="316" r:id="rId32"/>
    <p:sldId id="317" r:id="rId33"/>
    <p:sldId id="261" r:id="rId34"/>
    <p:sldId id="318" r:id="rId35"/>
    <p:sldId id="262" r:id="rId36"/>
    <p:sldId id="320" r:id="rId37"/>
    <p:sldId id="322" r:id="rId38"/>
    <p:sldId id="323" r:id="rId39"/>
    <p:sldId id="324" r:id="rId40"/>
    <p:sldId id="325" r:id="rId41"/>
    <p:sldId id="277" r:id="rId42"/>
    <p:sldId id="326" r:id="rId43"/>
  </p:sldIdLst>
  <p:sldSz cx="9144000" cy="6858000" type="screen4x3"/>
  <p:notesSz cx="6858000" cy="9144000"/>
  <p:defaultTextStyle>
    <a:defPPr>
      <a:defRPr lang="en-US"/>
    </a:defPPr>
    <a:lvl1pPr marL="0" algn="l" defTabSz="914400" rtl="0" eaLnBrk="1" latinLnBrk="0" hangingPunct="1">
      <a:defRPr sz="1800" kern="1200">
        <a:solidFill>
          <a:schemeClr val="tx1"/>
        </a:solidFill>
        <a:latin typeface="+mn-lt"/>
        <a:ea typeface="+mn-ea"/>
        <a:cs typeface="+mn-cs"/>
      </a:defRPr>
    </a:lvl1pPr>
    <a:lvl2pPr marL="457200" algn="l" defTabSz="914400" rtl="0" eaLnBrk="1" latinLnBrk="0" hangingPunct="1">
      <a:defRPr sz="1800" kern="1200">
        <a:solidFill>
          <a:schemeClr val="tx1"/>
        </a:solidFill>
        <a:latin typeface="+mn-lt"/>
        <a:ea typeface="+mn-ea"/>
        <a:cs typeface="+mn-cs"/>
      </a:defRPr>
    </a:lvl2pPr>
    <a:lvl3pPr marL="914400" algn="l" defTabSz="914400" rtl="0" eaLnBrk="1" latinLnBrk="0" hangingPunct="1">
      <a:defRPr sz="1800" kern="1200">
        <a:solidFill>
          <a:schemeClr val="tx1"/>
        </a:solidFill>
        <a:latin typeface="+mn-lt"/>
        <a:ea typeface="+mn-ea"/>
        <a:cs typeface="+mn-cs"/>
      </a:defRPr>
    </a:lvl3pPr>
    <a:lvl4pPr marL="1371600" algn="l" defTabSz="914400" rtl="0" eaLnBrk="1" latinLnBrk="0" hangingPunct="1">
      <a:defRPr sz="1800" kern="1200">
        <a:solidFill>
          <a:schemeClr val="tx1"/>
        </a:solidFill>
        <a:latin typeface="+mn-lt"/>
        <a:ea typeface="+mn-ea"/>
        <a:cs typeface="+mn-cs"/>
      </a:defRPr>
    </a:lvl4pPr>
    <a:lvl5pPr marL="1828800" algn="l" defTabSz="914400" rtl="0" eaLnBrk="1" latinLnBrk="0" hangingPunct="1">
      <a:defRPr sz="1800" kern="1200">
        <a:solidFill>
          <a:schemeClr val="tx1"/>
        </a:solidFill>
        <a:latin typeface="+mn-lt"/>
        <a:ea typeface="+mn-ea"/>
        <a:cs typeface="+mn-cs"/>
      </a:defRPr>
    </a:lvl5pPr>
    <a:lvl6pPr marL="2286000" algn="l" defTabSz="914400" rtl="0" eaLnBrk="1" latinLnBrk="0" hangingPunct="1">
      <a:defRPr sz="1800" kern="1200">
        <a:solidFill>
          <a:schemeClr val="tx1"/>
        </a:solidFill>
        <a:latin typeface="+mn-lt"/>
        <a:ea typeface="+mn-ea"/>
        <a:cs typeface="+mn-cs"/>
      </a:defRPr>
    </a:lvl6pPr>
    <a:lvl7pPr marL="2743200" algn="l" defTabSz="914400" rtl="0" eaLnBrk="1" latinLnBrk="0" hangingPunct="1">
      <a:defRPr sz="1800" kern="1200">
        <a:solidFill>
          <a:schemeClr val="tx1"/>
        </a:solidFill>
        <a:latin typeface="+mn-lt"/>
        <a:ea typeface="+mn-ea"/>
        <a:cs typeface="+mn-cs"/>
      </a:defRPr>
    </a:lvl7pPr>
    <a:lvl8pPr marL="3200400" algn="l" defTabSz="914400" rtl="0" eaLnBrk="1" latinLnBrk="0" hangingPunct="1">
      <a:defRPr sz="1800" kern="1200">
        <a:solidFill>
          <a:schemeClr val="tx1"/>
        </a:solidFill>
        <a:latin typeface="+mn-lt"/>
        <a:ea typeface="+mn-ea"/>
        <a:cs typeface="+mn-cs"/>
      </a:defRPr>
    </a:lvl8pPr>
    <a:lvl9pPr marL="3657600" algn="l" defTabSz="914400" rtl="0" eaLnBrk="1" latinLnBrk="0" hangingPunct="1">
      <a:defRPr sz="1800" kern="1200">
        <a:solidFill>
          <a:schemeClr val="tx1"/>
        </a:solidFill>
        <a:latin typeface="+mn-lt"/>
        <a:ea typeface="+mn-ea"/>
        <a:cs typeface="+mn-cs"/>
      </a:defRPr>
    </a:lvl9pPr>
  </p:defaultTextStyle>
</p:presentation>
</file>

<file path=ppt/presProps.xml><?xml version="1.0" encoding="utf-8"?>
<p:presentationPr xmlns:a="http://schemas.openxmlformats.org/drawingml/2006/main" xmlns:r="http://schemas.openxmlformats.org/officeDocument/2006/relationships" xmlns:mc="http://schemas.openxmlformats.org/markup-compatibility/2006" xmlns:mv="urn:schemas-microsoft-com:mac:vml" xmlns:p="http://schemas.openxmlformats.org/presentationml/2006/main" mc:Ignorable="mv" mc:PreserveAttributes="mv:*">
  <p:prnPr prnWhat="handouts9" frameSlides="1"/>
  <p:extLst>
    <p:ext uri="{E76CE94A-603C-4142-B9EB-6D1370010A27}">
      <p14:discardImageEditData xmlns="" xmlns:a="http://schemas.openxmlformats.org/drawingml/2006/main" xmlns:r="http://schemas.openxmlformats.org/officeDocument/2006/relationships" xmlns:p="http://schemas.openxmlformats.org/presentationml/2006/main" xmlns:p14="http://schemas.microsoft.com/office/powerpoint/2010/main" xmlns:mv="urn:schemas-microsoft-com:mac:vml" xmlns:mc="http://schemas.openxmlformats.org/markup-compatibility/2006" val="0"/>
    </p:ext>
    <p:ext uri="{D31A062A-798A-4329-ABDD-BBA856620510}">
      <p14:defaultImageDpi xmlns="" xmlns:a="http://schemas.openxmlformats.org/drawingml/2006/main" xmlns:r="http://schemas.openxmlformats.org/officeDocument/2006/relationships" xmlns:p="http://schemas.openxmlformats.org/presentationml/2006/main" xmlns:p14="http://schemas.microsoft.com/office/powerpoint/2010/main" xmlns:mv="urn:schemas-microsoft-com:mac:vml" xmlns:mc="http://schemas.openxmlformats.org/markup-compatibility/2006" val="220"/>
    </p:ext>
  </p:extLst>
</p:presentationPr>
</file>

<file path=ppt/tableStyles.xml><?xml version="1.0" encoding="utf-8"?>
<a:tblStyleLst xmlns:a="http://schemas.openxmlformats.org/drawingml/2006/main" def="{5C22544A-7EE6-4342-B048-85BDC9FD1C3A}"/>
</file>

<file path=ppt/viewProps.xml><?xml version="1.0" encoding="utf-8"?>
<p:viewPr xmlns:a="http://schemas.openxmlformats.org/drawingml/2006/main" xmlns:r="http://schemas.openxmlformats.org/officeDocument/2006/relationships" xmlns:mc="http://schemas.openxmlformats.org/markup-compatibility/2006" xmlns:mv="urn:schemas-microsoft-com:mac:vml" xmlns:p="http://schemas.openxmlformats.org/presentationml/2006/main" mc:Ignorable="mv" mc:PreserveAttributes="mv:*">
  <p:normalViewPr showOutlineIcons="0">
    <p:restoredLeft sz="15620"/>
    <p:restoredTop sz="94660"/>
  </p:normalViewPr>
  <p:slideViewPr>
    <p:cSldViewPr>
      <p:cViewPr varScale="1">
        <p:scale>
          <a:sx n="95" d="100"/>
          <a:sy n="95" d="100"/>
        </p:scale>
        <p:origin x="-728" y="-104"/>
      </p:cViewPr>
      <p:guideLst>
        <p:guide orient="horz" pos="2160"/>
        <p:guide pos="2880"/>
      </p:guideLst>
    </p:cSldViewPr>
  </p:slideViewPr>
  <p:notesTextViewPr>
    <p:cViewPr>
      <p:scale>
        <a:sx n="1" d="1"/>
        <a:sy n="1" d="1"/>
      </p:scale>
      <p:origin x="0" y="0"/>
    </p:cViewPr>
  </p:notesTextViewPr>
  <p:gridSpacing cx="73736200" cy="73736200"/>
</p:viewPr>
</file>

<file path=ppt/_rels/presentation.xml.rels><?xml version="1.0" encoding="UTF-8" standalone="yes"?>
<Relationships xmlns="http://schemas.openxmlformats.org/package/2006/relationships"><Relationship Id="rId46" Type="http://schemas.openxmlformats.org/officeDocument/2006/relationships/printerSettings" Target="printerSettings/printerSettings1.bin"/><Relationship Id="rId47" Type="http://schemas.openxmlformats.org/officeDocument/2006/relationships/presProps" Target="presProps.xml"/><Relationship Id="rId48" Type="http://schemas.openxmlformats.org/officeDocument/2006/relationships/viewProps" Target="viewProps.xml"/><Relationship Id="rId49" Type="http://schemas.openxmlformats.org/officeDocument/2006/relationships/theme" Target="theme/theme1.xml"/><Relationship Id="rId20" Type="http://schemas.openxmlformats.org/officeDocument/2006/relationships/slide" Target="slides/slide19.xml"/><Relationship Id="rId21" Type="http://schemas.openxmlformats.org/officeDocument/2006/relationships/slide" Target="slides/slide20.xml"/><Relationship Id="rId22" Type="http://schemas.openxmlformats.org/officeDocument/2006/relationships/slide" Target="slides/slide21.xml"/><Relationship Id="rId23" Type="http://schemas.openxmlformats.org/officeDocument/2006/relationships/slide" Target="slides/slide22.xml"/><Relationship Id="rId24" Type="http://schemas.openxmlformats.org/officeDocument/2006/relationships/slide" Target="slides/slide23.xml"/><Relationship Id="rId25" Type="http://schemas.openxmlformats.org/officeDocument/2006/relationships/slide" Target="slides/slide24.xml"/><Relationship Id="rId26" Type="http://schemas.openxmlformats.org/officeDocument/2006/relationships/slide" Target="slides/slide25.xml"/><Relationship Id="rId27" Type="http://schemas.openxmlformats.org/officeDocument/2006/relationships/slide" Target="slides/slide26.xml"/><Relationship Id="rId28" Type="http://schemas.openxmlformats.org/officeDocument/2006/relationships/slide" Target="slides/slide27.xml"/><Relationship Id="rId29" Type="http://schemas.openxmlformats.org/officeDocument/2006/relationships/slide" Target="slides/slide28.xml"/><Relationship Id="rId50" Type="http://schemas.openxmlformats.org/officeDocument/2006/relationships/tableStyles" Target="tableStyles.xml"/><Relationship Id="rId1" Type="http://schemas.openxmlformats.org/officeDocument/2006/relationships/slideMaster" Target="slideMasters/slideMaster1.xml"/><Relationship Id="rId2" Type="http://schemas.openxmlformats.org/officeDocument/2006/relationships/slide" Target="slides/slide1.xml"/><Relationship Id="rId3" Type="http://schemas.openxmlformats.org/officeDocument/2006/relationships/slide" Target="slides/slide2.xml"/><Relationship Id="rId4" Type="http://schemas.openxmlformats.org/officeDocument/2006/relationships/slide" Target="slides/slide3.xml"/><Relationship Id="rId5" Type="http://schemas.openxmlformats.org/officeDocument/2006/relationships/slide" Target="slides/slide4.xml"/><Relationship Id="rId30" Type="http://schemas.openxmlformats.org/officeDocument/2006/relationships/slide" Target="slides/slide29.xml"/><Relationship Id="rId31" Type="http://schemas.openxmlformats.org/officeDocument/2006/relationships/slide" Target="slides/slide30.xml"/><Relationship Id="rId32" Type="http://schemas.openxmlformats.org/officeDocument/2006/relationships/slide" Target="slides/slide31.xml"/><Relationship Id="rId9" Type="http://schemas.openxmlformats.org/officeDocument/2006/relationships/slide" Target="slides/slide8.xml"/><Relationship Id="rId6" Type="http://schemas.openxmlformats.org/officeDocument/2006/relationships/slide" Target="slides/slide5.xml"/><Relationship Id="rId7" Type="http://schemas.openxmlformats.org/officeDocument/2006/relationships/slide" Target="slides/slide6.xml"/><Relationship Id="rId8" Type="http://schemas.openxmlformats.org/officeDocument/2006/relationships/slide" Target="slides/slide7.xml"/><Relationship Id="rId33" Type="http://schemas.openxmlformats.org/officeDocument/2006/relationships/slide" Target="slides/slide32.xml"/><Relationship Id="rId34" Type="http://schemas.openxmlformats.org/officeDocument/2006/relationships/slide" Target="slides/slide33.xml"/><Relationship Id="rId35" Type="http://schemas.openxmlformats.org/officeDocument/2006/relationships/slide" Target="slides/slide34.xml"/><Relationship Id="rId36" Type="http://schemas.openxmlformats.org/officeDocument/2006/relationships/slide" Target="slides/slide35.xml"/><Relationship Id="rId10" Type="http://schemas.openxmlformats.org/officeDocument/2006/relationships/slide" Target="slides/slide9.xml"/><Relationship Id="rId11" Type="http://schemas.openxmlformats.org/officeDocument/2006/relationships/slide" Target="slides/slide10.xml"/><Relationship Id="rId12" Type="http://schemas.openxmlformats.org/officeDocument/2006/relationships/slide" Target="slides/slide11.xml"/><Relationship Id="rId13" Type="http://schemas.openxmlformats.org/officeDocument/2006/relationships/slide" Target="slides/slide12.xml"/><Relationship Id="rId14" Type="http://schemas.openxmlformats.org/officeDocument/2006/relationships/slide" Target="slides/slide13.xml"/><Relationship Id="rId15" Type="http://schemas.openxmlformats.org/officeDocument/2006/relationships/slide" Target="slides/slide14.xml"/><Relationship Id="rId16" Type="http://schemas.openxmlformats.org/officeDocument/2006/relationships/slide" Target="slides/slide15.xml"/><Relationship Id="rId17" Type="http://schemas.openxmlformats.org/officeDocument/2006/relationships/slide" Target="slides/slide16.xml"/><Relationship Id="rId18" Type="http://schemas.openxmlformats.org/officeDocument/2006/relationships/slide" Target="slides/slide17.xml"/><Relationship Id="rId19" Type="http://schemas.openxmlformats.org/officeDocument/2006/relationships/slide" Target="slides/slide18.xml"/><Relationship Id="rId37" Type="http://schemas.openxmlformats.org/officeDocument/2006/relationships/slide" Target="slides/slide36.xml"/><Relationship Id="rId38" Type="http://schemas.openxmlformats.org/officeDocument/2006/relationships/slide" Target="slides/slide37.xml"/><Relationship Id="rId39" Type="http://schemas.openxmlformats.org/officeDocument/2006/relationships/slide" Target="slides/slide38.xml"/><Relationship Id="rId40" Type="http://schemas.openxmlformats.org/officeDocument/2006/relationships/slide" Target="slides/slide39.xml"/><Relationship Id="rId41" Type="http://schemas.openxmlformats.org/officeDocument/2006/relationships/slide" Target="slides/slide40.xml"/><Relationship Id="rId42" Type="http://schemas.openxmlformats.org/officeDocument/2006/relationships/slide" Target="slides/slide41.xml"/><Relationship Id="rId43" Type="http://schemas.openxmlformats.org/officeDocument/2006/relationships/slide" Target="slides/slide42.xml"/><Relationship Id="rId44" Type="http://schemas.openxmlformats.org/officeDocument/2006/relationships/notesMaster" Target="notesMasters/notesMaster1.xml"/><Relationship Id="rId45" Type="http://schemas.openxmlformats.org/officeDocument/2006/relationships/handoutMaster" Target="handoutMasters/handoutMaster1.xml"/></Relationships>
</file>

<file path=ppt/handoutMasters/_rels/handoutMaster1.xml.rels><?xml version="1.0" encoding="UTF-8" standalone="yes"?>
<Relationships xmlns="http://schemas.openxmlformats.org/package/2006/relationships"><Relationship Id="rId1" Type="http://schemas.openxmlformats.org/officeDocument/2006/relationships/theme" Target="../theme/theme3.xml"/></Relationships>
</file>

<file path=ppt/handoutMasters/handoutMaster1.xml><?xml version="1.0" encoding="utf-8"?>
<p:handoutMaster xmlns:a="http://schemas.openxmlformats.org/drawingml/2006/main" xmlns:r="http://schemas.openxmlformats.org/officeDocument/2006/relationships" xmlns:mc="http://schemas.openxmlformats.org/markup-compatibility/2006" xmlns:mv="urn:schemas-microsoft-com:mac:vml" xmlns:p="http://schemas.openxmlformats.org/presentationml/2006/main" mc:Ignorable="mv" mc:PreserveAttributes="mv:*">
  <p:cSld>
    <p:bg>
      <p:bgRef idx="1001">
        <a:schemeClr val="bg1"/>
      </p:bgRef>
    </p:bg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Header Placeholder 1"/>
          <p:cNvSpPr>
            <a:spLocks noGrp="1"/>
          </p:cNvSpPr>
          <p:nvPr>
            <p:ph type="hdr" sz="quarter"/>
          </p:nvPr>
        </p:nvSpPr>
        <p:spPr>
          <a:xfrm>
            <a:off x="0" y="0"/>
            <a:ext cx="2971800" cy="457200"/>
          </a:xfrm>
          <a:prstGeom prst="rect">
            <a:avLst/>
          </a:prstGeom>
        </p:spPr>
        <p:txBody>
          <a:bodyPr vert="horz" lIns="91440" tIns="45720" rIns="91440" bIns="45720" rtlCol="0"/>
          <a:lstStyle>
            <a:lvl1pPr algn="l">
              <a:defRPr sz="1200"/>
            </a:lvl1pPr>
          </a:lstStyle>
          <a:p>
            <a:endParaRPr lang="en-US"/>
          </a:p>
        </p:txBody>
      </p:sp>
      <p:sp>
        <p:nvSpPr>
          <p:cNvPr id="3" name="Date Placeholder 2"/>
          <p:cNvSpPr>
            <a:spLocks noGrp="1"/>
          </p:cNvSpPr>
          <p:nvPr>
            <p:ph type="dt" sz="quarter" idx="1"/>
          </p:nvPr>
        </p:nvSpPr>
        <p:spPr>
          <a:xfrm>
            <a:off x="3884613" y="0"/>
            <a:ext cx="2971800" cy="457200"/>
          </a:xfrm>
          <a:prstGeom prst="rect">
            <a:avLst/>
          </a:prstGeom>
        </p:spPr>
        <p:txBody>
          <a:bodyPr vert="horz" lIns="91440" tIns="45720" rIns="91440" bIns="45720" rtlCol="0"/>
          <a:lstStyle>
            <a:lvl1pPr algn="r">
              <a:defRPr sz="1200"/>
            </a:lvl1pPr>
          </a:lstStyle>
          <a:p>
            <a:fld id="{1B4C0887-664D-9045-8F48-D5BC6ABDF452}" type="datetimeFigureOut">
              <a:rPr lang="en-US" smtClean="0"/>
              <a:pPr/>
              <a:t>5/15/15</a:t>
            </a:fld>
            <a:endParaRPr lang="en-US"/>
          </a:p>
        </p:txBody>
      </p:sp>
      <p:sp>
        <p:nvSpPr>
          <p:cNvPr id="4" name="Footer Placeholder 3"/>
          <p:cNvSpPr>
            <a:spLocks noGrp="1"/>
          </p:cNvSpPr>
          <p:nvPr>
            <p:ph type="ftr" sz="quarter" idx="2"/>
          </p:nvPr>
        </p:nvSpPr>
        <p:spPr>
          <a:xfrm>
            <a:off x="0" y="8685213"/>
            <a:ext cx="2971800" cy="457200"/>
          </a:xfrm>
          <a:prstGeom prst="rect">
            <a:avLst/>
          </a:prstGeom>
        </p:spPr>
        <p:txBody>
          <a:bodyPr vert="horz" lIns="91440" tIns="45720" rIns="91440" bIns="45720" rtlCol="0" anchor="b"/>
          <a:lstStyle>
            <a:lvl1pPr algn="l">
              <a:defRPr sz="1200"/>
            </a:lvl1pPr>
          </a:lstStyle>
          <a:p>
            <a:endParaRPr lang="en-US"/>
          </a:p>
        </p:txBody>
      </p:sp>
      <p:sp>
        <p:nvSpPr>
          <p:cNvPr id="5" name="Slide Number Placeholder 4"/>
          <p:cNvSpPr>
            <a:spLocks noGrp="1"/>
          </p:cNvSpPr>
          <p:nvPr>
            <p:ph type="sldNum" sz="quarter" idx="3"/>
          </p:nvPr>
        </p:nvSpPr>
        <p:spPr>
          <a:xfrm>
            <a:off x="3884613" y="8685213"/>
            <a:ext cx="2971800" cy="457200"/>
          </a:xfrm>
          <a:prstGeom prst="rect">
            <a:avLst/>
          </a:prstGeom>
        </p:spPr>
        <p:txBody>
          <a:bodyPr vert="horz" lIns="91440" tIns="45720" rIns="91440" bIns="45720" rtlCol="0" anchor="b"/>
          <a:lstStyle>
            <a:lvl1pPr algn="r">
              <a:defRPr sz="1200"/>
            </a:lvl1pPr>
          </a:lstStyle>
          <a:p>
            <a:fld id="{8225E950-E218-B44E-9AFC-65DDEB335A19}" type="slidenum">
              <a:rPr lang="en-US" smtClean="0"/>
              <a:pPr/>
              <a:t>‹#›</a:t>
            </a:fld>
            <a:endParaRPr lang="en-US"/>
          </a:p>
        </p:txBody>
      </p:sp>
    </p:spTree>
  </p:cSld>
  <p:clrMap bg1="lt1" tx1="dk1" bg2="lt2" tx2="dk2" accent1="accent1" accent2="accent2" accent3="accent3" accent4="accent4" accent5="accent5" accent6="accent6" hlink="hlink" folHlink="folHlink"/>
</p:handoutMaster>
</file>

<file path=ppt/notesMasters/_rels/notesMaster1.xml.rels><?xml version="1.0" encoding="UTF-8" standalone="yes"?>
<Relationships xmlns="http://schemas.openxmlformats.org/package/2006/relationships"><Relationship Id="rId1" Type="http://schemas.openxmlformats.org/officeDocument/2006/relationships/theme" Target="../theme/theme2.xml"/></Relationships>
</file>

<file path=ppt/notesMasters/notesMaster1.xml><?xml version="1.0" encoding="utf-8"?>
<p:notesMaster xmlns:a="http://schemas.openxmlformats.org/drawingml/2006/main" xmlns:r="http://schemas.openxmlformats.org/officeDocument/2006/relationships" xmlns:mc="http://schemas.openxmlformats.org/markup-compatibility/2006" xmlns:mv="urn:schemas-microsoft-com:mac:vml" xmlns:p="http://schemas.openxmlformats.org/presentationml/2006/main" mc:Ignorable="mv" mc:PreserveAttributes="mv:*">
  <p:cSld>
    <p:bg>
      <p:bgRef idx="1001">
        <a:schemeClr val="bg1"/>
      </p:bgRef>
    </p:bg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Header Placeholder 1"/>
          <p:cNvSpPr>
            <a:spLocks noGrp="1"/>
          </p:cNvSpPr>
          <p:nvPr>
            <p:ph type="hdr" sz="quarter"/>
          </p:nvPr>
        </p:nvSpPr>
        <p:spPr>
          <a:xfrm>
            <a:off x="0" y="0"/>
            <a:ext cx="2971800" cy="457200"/>
          </a:xfrm>
          <a:prstGeom prst="rect">
            <a:avLst/>
          </a:prstGeom>
        </p:spPr>
        <p:txBody>
          <a:bodyPr vert="horz" lIns="91440" tIns="45720" rIns="91440" bIns="45720" rtlCol="0"/>
          <a:lstStyle>
            <a:lvl1pPr algn="l">
              <a:defRPr sz="1200"/>
            </a:lvl1pPr>
          </a:lstStyle>
          <a:p>
            <a:endParaRPr lang="en-GB"/>
          </a:p>
        </p:txBody>
      </p:sp>
      <p:sp>
        <p:nvSpPr>
          <p:cNvPr id="3" name="Date Placeholder 2"/>
          <p:cNvSpPr>
            <a:spLocks noGrp="1"/>
          </p:cNvSpPr>
          <p:nvPr>
            <p:ph type="dt" idx="1"/>
          </p:nvPr>
        </p:nvSpPr>
        <p:spPr>
          <a:xfrm>
            <a:off x="3884613" y="0"/>
            <a:ext cx="2971800" cy="457200"/>
          </a:xfrm>
          <a:prstGeom prst="rect">
            <a:avLst/>
          </a:prstGeom>
        </p:spPr>
        <p:txBody>
          <a:bodyPr vert="horz" lIns="91440" tIns="45720" rIns="91440" bIns="45720" rtlCol="0"/>
          <a:lstStyle>
            <a:lvl1pPr algn="r">
              <a:defRPr sz="1200"/>
            </a:lvl1pPr>
          </a:lstStyle>
          <a:p>
            <a:fld id="{13099F4E-0138-466C-B7BB-496F7C8626E3}" type="datetimeFigureOut">
              <a:rPr lang="en-GB" smtClean="0"/>
              <a:pPr/>
              <a:t>5/15/15</a:t>
            </a:fld>
            <a:endParaRPr lang="en-GB"/>
          </a:p>
        </p:txBody>
      </p:sp>
      <p:sp>
        <p:nvSpPr>
          <p:cNvPr id="4" name="Slide Image Placeholder 3"/>
          <p:cNvSpPr>
            <a:spLocks noGrp="1" noRot="1" noChangeAspect="1"/>
          </p:cNvSpPr>
          <p:nvPr>
            <p:ph type="sldImg" idx="2"/>
          </p:nvPr>
        </p:nvSpPr>
        <p:spPr>
          <a:xfrm>
            <a:off x="1143000" y="685800"/>
            <a:ext cx="4572000" cy="3429000"/>
          </a:xfrm>
          <a:prstGeom prst="rect">
            <a:avLst/>
          </a:prstGeom>
          <a:noFill/>
          <a:ln w="12700">
            <a:solidFill>
              <a:prstClr val="black"/>
            </a:solidFill>
          </a:ln>
        </p:spPr>
        <p:txBody>
          <a:bodyPr vert="horz" lIns="91440" tIns="45720" rIns="91440" bIns="45720" rtlCol="0" anchor="ctr"/>
          <a:lstStyle/>
          <a:p>
            <a:endParaRPr lang="en-GB"/>
          </a:p>
        </p:txBody>
      </p:sp>
      <p:sp>
        <p:nvSpPr>
          <p:cNvPr id="5" name="Notes Placeholder 4"/>
          <p:cNvSpPr>
            <a:spLocks noGrp="1"/>
          </p:cNvSpPr>
          <p:nvPr>
            <p:ph type="body" sz="quarter" idx="3"/>
          </p:nvPr>
        </p:nvSpPr>
        <p:spPr>
          <a:xfrm>
            <a:off x="685800" y="4343400"/>
            <a:ext cx="5486400" cy="4114800"/>
          </a:xfrm>
          <a:prstGeom prst="rect">
            <a:avLst/>
          </a:prstGeom>
        </p:spPr>
        <p:txBody>
          <a:bodyPr vert="horz" lIns="91440" tIns="45720" rIns="91440" bIns="45720" rtlCol="0"/>
          <a:lstStyle/>
          <a:p>
            <a:pPr lvl="0"/>
            <a:r>
              <a:rPr lang="en-US" smtClean="0"/>
              <a:t>Click to edit Master text styles</a:t>
            </a:r>
          </a:p>
          <a:p>
            <a:pPr lvl="1"/>
            <a:r>
              <a:rPr lang="en-US" smtClean="0"/>
              <a:t>Second level</a:t>
            </a:r>
          </a:p>
          <a:p>
            <a:pPr lvl="2"/>
            <a:r>
              <a:rPr lang="en-US" smtClean="0"/>
              <a:t>Third level</a:t>
            </a:r>
          </a:p>
          <a:p>
            <a:pPr lvl="3"/>
            <a:r>
              <a:rPr lang="en-US" smtClean="0"/>
              <a:t>Fourth level</a:t>
            </a:r>
          </a:p>
          <a:p>
            <a:pPr lvl="4"/>
            <a:r>
              <a:rPr lang="en-US" smtClean="0"/>
              <a:t>Fifth level</a:t>
            </a:r>
            <a:endParaRPr lang="en-GB"/>
          </a:p>
        </p:txBody>
      </p:sp>
      <p:sp>
        <p:nvSpPr>
          <p:cNvPr id="6" name="Footer Placeholder 5"/>
          <p:cNvSpPr>
            <a:spLocks noGrp="1"/>
          </p:cNvSpPr>
          <p:nvPr>
            <p:ph type="ftr" sz="quarter" idx="4"/>
          </p:nvPr>
        </p:nvSpPr>
        <p:spPr>
          <a:xfrm>
            <a:off x="0" y="8685213"/>
            <a:ext cx="2971800" cy="457200"/>
          </a:xfrm>
          <a:prstGeom prst="rect">
            <a:avLst/>
          </a:prstGeom>
        </p:spPr>
        <p:txBody>
          <a:bodyPr vert="horz" lIns="91440" tIns="45720" rIns="91440" bIns="45720" rtlCol="0" anchor="b"/>
          <a:lstStyle>
            <a:lvl1pPr algn="l">
              <a:defRPr sz="1200"/>
            </a:lvl1pPr>
          </a:lstStyle>
          <a:p>
            <a:endParaRPr lang="en-GB"/>
          </a:p>
        </p:txBody>
      </p:sp>
      <p:sp>
        <p:nvSpPr>
          <p:cNvPr id="7" name="Slide Number Placeholder 6"/>
          <p:cNvSpPr>
            <a:spLocks noGrp="1"/>
          </p:cNvSpPr>
          <p:nvPr>
            <p:ph type="sldNum" sz="quarter" idx="5"/>
          </p:nvPr>
        </p:nvSpPr>
        <p:spPr>
          <a:xfrm>
            <a:off x="3884613" y="8685213"/>
            <a:ext cx="2971800" cy="457200"/>
          </a:xfrm>
          <a:prstGeom prst="rect">
            <a:avLst/>
          </a:prstGeom>
        </p:spPr>
        <p:txBody>
          <a:bodyPr vert="horz" lIns="91440" tIns="45720" rIns="91440" bIns="45720" rtlCol="0" anchor="b"/>
          <a:lstStyle>
            <a:lvl1pPr algn="r">
              <a:defRPr sz="1200"/>
            </a:lvl1pPr>
          </a:lstStyle>
          <a:p>
            <a:fld id="{22C256BD-F05F-433D-8671-23A0AB965548}" type="slidenum">
              <a:rPr lang="en-GB" smtClean="0"/>
              <a:pPr/>
              <a:t>‹#›</a:t>
            </a:fld>
            <a:endParaRPr lang="en-GB"/>
          </a:p>
        </p:txBody>
      </p:sp>
    </p:spTree>
    <p:extLst>
      <p:ext uri="{BB962C8B-B14F-4D97-AF65-F5344CB8AC3E}">
        <p14:creationId xmlns="" xmlns:a="http://schemas.openxmlformats.org/drawingml/2006/main" xmlns:r="http://schemas.openxmlformats.org/officeDocument/2006/relationships" xmlns:p="http://schemas.openxmlformats.org/presentationml/2006/main" xmlns:p14="http://schemas.microsoft.com/office/powerpoint/2010/main" xmlns:mv="urn:schemas-microsoft-com:mac:vml" xmlns:mc="http://schemas.openxmlformats.org/markup-compatibility/2006" val="1396176088"/>
      </p:ext>
    </p:extLst>
  </p:cSld>
  <p:clrMap bg1="lt1" tx1="dk1" bg2="lt2" tx2="dk2" accent1="accent1" accent2="accent2" accent3="accent3" accent4="accent4" accent5="accent5" accent6="accent6" hlink="hlink" folHlink="folHlink"/>
  <p:notesStyle>
    <a:lvl1pPr marL="0" algn="l" defTabSz="914400" rtl="0" eaLnBrk="1" latinLnBrk="0" hangingPunct="1">
      <a:defRPr sz="1200" kern="1200">
        <a:solidFill>
          <a:schemeClr val="tx1"/>
        </a:solidFill>
        <a:latin typeface="+mn-lt"/>
        <a:ea typeface="+mn-ea"/>
        <a:cs typeface="+mn-cs"/>
      </a:defRPr>
    </a:lvl1pPr>
    <a:lvl2pPr marL="457200" algn="l" defTabSz="914400" rtl="0" eaLnBrk="1" latinLnBrk="0" hangingPunct="1">
      <a:defRPr sz="1200" kern="1200">
        <a:solidFill>
          <a:schemeClr val="tx1"/>
        </a:solidFill>
        <a:latin typeface="+mn-lt"/>
        <a:ea typeface="+mn-ea"/>
        <a:cs typeface="+mn-cs"/>
      </a:defRPr>
    </a:lvl2pPr>
    <a:lvl3pPr marL="914400" algn="l" defTabSz="914400" rtl="0" eaLnBrk="1" latinLnBrk="0" hangingPunct="1">
      <a:defRPr sz="1200" kern="1200">
        <a:solidFill>
          <a:schemeClr val="tx1"/>
        </a:solidFill>
        <a:latin typeface="+mn-lt"/>
        <a:ea typeface="+mn-ea"/>
        <a:cs typeface="+mn-cs"/>
      </a:defRPr>
    </a:lvl3pPr>
    <a:lvl4pPr marL="1371600" algn="l" defTabSz="914400" rtl="0" eaLnBrk="1" latinLnBrk="0" hangingPunct="1">
      <a:defRPr sz="1200" kern="1200">
        <a:solidFill>
          <a:schemeClr val="tx1"/>
        </a:solidFill>
        <a:latin typeface="+mn-lt"/>
        <a:ea typeface="+mn-ea"/>
        <a:cs typeface="+mn-cs"/>
      </a:defRPr>
    </a:lvl4pPr>
    <a:lvl5pPr marL="1828800" algn="l" defTabSz="914400" rtl="0" eaLnBrk="1" latinLnBrk="0" hangingPunct="1">
      <a:defRPr sz="1200" kern="1200">
        <a:solidFill>
          <a:schemeClr val="tx1"/>
        </a:solidFill>
        <a:latin typeface="+mn-lt"/>
        <a:ea typeface="+mn-ea"/>
        <a:cs typeface="+mn-cs"/>
      </a:defRPr>
    </a:lvl5pPr>
    <a:lvl6pPr marL="2286000" algn="l" defTabSz="914400" rtl="0" eaLnBrk="1" latinLnBrk="0" hangingPunct="1">
      <a:defRPr sz="1200" kern="1200">
        <a:solidFill>
          <a:schemeClr val="tx1"/>
        </a:solidFill>
        <a:latin typeface="+mn-lt"/>
        <a:ea typeface="+mn-ea"/>
        <a:cs typeface="+mn-cs"/>
      </a:defRPr>
    </a:lvl6pPr>
    <a:lvl7pPr marL="2743200" algn="l" defTabSz="914400" rtl="0" eaLnBrk="1" latinLnBrk="0" hangingPunct="1">
      <a:defRPr sz="1200" kern="1200">
        <a:solidFill>
          <a:schemeClr val="tx1"/>
        </a:solidFill>
        <a:latin typeface="+mn-lt"/>
        <a:ea typeface="+mn-ea"/>
        <a:cs typeface="+mn-cs"/>
      </a:defRPr>
    </a:lvl7pPr>
    <a:lvl8pPr marL="3200400" algn="l" defTabSz="914400" rtl="0" eaLnBrk="1" latinLnBrk="0" hangingPunct="1">
      <a:defRPr sz="1200" kern="1200">
        <a:solidFill>
          <a:schemeClr val="tx1"/>
        </a:solidFill>
        <a:latin typeface="+mn-lt"/>
        <a:ea typeface="+mn-ea"/>
        <a:cs typeface="+mn-cs"/>
      </a:defRPr>
    </a:lvl8pPr>
    <a:lvl9pPr marL="3657600" algn="l" defTabSz="914400" rtl="0" eaLnBrk="1" latinLnBrk="0" hangingPunct="1">
      <a:defRPr sz="1200" kern="1200">
        <a:solidFill>
          <a:schemeClr val="tx1"/>
        </a:solidFill>
        <a:latin typeface="+mn-lt"/>
        <a:ea typeface="+mn-ea"/>
        <a:cs typeface="+mn-cs"/>
      </a:defRPr>
    </a:lvl9pPr>
  </p:notesStyle>
</p:notesMaster>
</file>

<file path=ppt/notesSlides/_rels/notesSlide1.xml.rels><?xml version="1.0" encoding="UTF-8" standalone="yes"?>
<Relationships xmlns="http://schemas.openxmlformats.org/package/2006/relationships"><Relationship Id="rId1" Type="http://schemas.openxmlformats.org/officeDocument/2006/relationships/notesMaster" Target="../notesMasters/notesMaster1.xml"/><Relationship Id="rId2" Type="http://schemas.openxmlformats.org/officeDocument/2006/relationships/slide" Target="../slides/slide23.xml"/></Relationships>
</file>

<file path=ppt/notesSlides/_rels/notesSlide2.xml.rels><?xml version="1.0" encoding="UTF-8" standalone="yes"?>
<Relationships xmlns="http://schemas.openxmlformats.org/package/2006/relationships"><Relationship Id="rId1" Type="http://schemas.openxmlformats.org/officeDocument/2006/relationships/notesMaster" Target="../notesMasters/notesMaster1.xml"/><Relationship Id="rId2" Type="http://schemas.openxmlformats.org/officeDocument/2006/relationships/slide" Target="../slides/slide24.xml"/></Relationships>
</file>

<file path=ppt/notesSlides/_rels/notesSlide3.xml.rels><?xml version="1.0" encoding="UTF-8" standalone="yes"?>
<Relationships xmlns="http://schemas.openxmlformats.org/package/2006/relationships"><Relationship Id="rId1" Type="http://schemas.openxmlformats.org/officeDocument/2006/relationships/notesMaster" Target="../notesMasters/notesMaster1.xml"/><Relationship Id="rId2" Type="http://schemas.openxmlformats.org/officeDocument/2006/relationships/slide" Target="../slides/slide25.xml"/></Relationships>
</file>

<file path=ppt/notesSlides/_rels/notesSlide4.xml.rels><?xml version="1.0" encoding="UTF-8" standalone="yes"?>
<Relationships xmlns="http://schemas.openxmlformats.org/package/2006/relationships"><Relationship Id="rId1" Type="http://schemas.openxmlformats.org/officeDocument/2006/relationships/notesMaster" Target="../notesMasters/notesMaster1.xml"/><Relationship Id="rId2" Type="http://schemas.openxmlformats.org/officeDocument/2006/relationships/slide" Target="../slides/slide26.xml"/></Relationships>
</file>

<file path=ppt/notesSlides/_rels/notesSlide5.xml.rels><?xml version="1.0" encoding="UTF-8" standalone="yes"?>
<Relationships xmlns="http://schemas.openxmlformats.org/package/2006/relationships"><Relationship Id="rId1" Type="http://schemas.openxmlformats.org/officeDocument/2006/relationships/notesMaster" Target="../notesMasters/notesMaster1.xml"/><Relationship Id="rId2" Type="http://schemas.openxmlformats.org/officeDocument/2006/relationships/slide" Target="../slides/slide27.xml"/></Relationships>
</file>

<file path=ppt/notesSlides/_rels/notesSlide6.xml.rels><?xml version="1.0" encoding="UTF-8" standalone="yes"?>
<Relationships xmlns="http://schemas.openxmlformats.org/package/2006/relationships"><Relationship Id="rId1" Type="http://schemas.openxmlformats.org/officeDocument/2006/relationships/notesMaster" Target="../notesMasters/notesMaster1.xml"/><Relationship Id="rId2" Type="http://schemas.openxmlformats.org/officeDocument/2006/relationships/slide" Target="../slides/slide28.xml"/></Relationships>
</file>

<file path=ppt/notesSlides/_rels/notesSlide7.xml.rels><?xml version="1.0" encoding="UTF-8" standalone="yes"?>
<Relationships xmlns="http://schemas.openxmlformats.org/package/2006/relationships"><Relationship Id="rId1" Type="http://schemas.openxmlformats.org/officeDocument/2006/relationships/notesMaster" Target="../notesMasters/notesMaster1.xml"/><Relationship Id="rId2" Type="http://schemas.openxmlformats.org/officeDocument/2006/relationships/slide" Target="../slides/slide29.xml"/></Relationships>
</file>

<file path=ppt/notesSlides/_rels/notesSlide8.xml.rels><?xml version="1.0" encoding="UTF-8" standalone="yes"?>
<Relationships xmlns="http://schemas.openxmlformats.org/package/2006/relationships"><Relationship Id="rId1" Type="http://schemas.openxmlformats.org/officeDocument/2006/relationships/notesMaster" Target="../notesMasters/notesMaster1.xml"/><Relationship Id="rId2" Type="http://schemas.openxmlformats.org/officeDocument/2006/relationships/slide" Target="../slides/slide30.xml"/></Relationships>
</file>

<file path=ppt/notesSlides/_rels/notesSlide9.xml.rels><?xml version="1.0" encoding="UTF-8" standalone="yes"?>
<Relationships xmlns="http://schemas.openxmlformats.org/package/2006/relationships"><Relationship Id="rId1" Type="http://schemas.openxmlformats.org/officeDocument/2006/relationships/notesMaster" Target="../notesMasters/notesMaster1.xml"/><Relationship Id="rId2" Type="http://schemas.openxmlformats.org/officeDocument/2006/relationships/slide" Target="../slides/slide31.xml"/></Relationships>
</file>

<file path=ppt/notesSlides/_rels/notesSlide10.xml.rels><?xml version="1.0" encoding="UTF-8" standalone="yes"?>
<Relationships xmlns="http://schemas.openxmlformats.org/package/2006/relationships"><Relationship Id="rId1" Type="http://schemas.openxmlformats.org/officeDocument/2006/relationships/notesMaster" Target="../notesMasters/notesMaster1.xml"/><Relationship Id="rId2" Type="http://schemas.openxmlformats.org/officeDocument/2006/relationships/slide" Target="../slides/slide32.xml"/></Relationships>
</file>

<file path=ppt/notesSlides/notesSlide1.xml><?xml version="1.0" encoding="utf-8"?>
<p:notes xmlns:a="http://schemas.openxmlformats.org/drawingml/2006/main" xmlns:r="http://schemas.openxmlformats.org/officeDocument/2006/relationships" xmlns:mc="http://schemas.openxmlformats.org/markup-compatibility/2006" xmlns:mv="urn:schemas-microsoft-com:mac:vml" xmlns:p="http://schemas.openxmlformats.org/presentationml/2006/main" mc:Ignorable="mv" mc:PreserveAttributes="mv:*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Slide Image Placeholder 1"/>
          <p:cNvSpPr>
            <a:spLocks noGrp="1" noRot="1" noChangeAspect="1"/>
          </p:cNvSpPr>
          <p:nvPr>
            <p:ph type="sldImg"/>
          </p:nvPr>
        </p:nvSpPr>
        <p:spPr/>
      </p:sp>
      <p:sp>
        <p:nvSpPr>
          <p:cNvPr id="3" name="Notes Placeholder 2"/>
          <p:cNvSpPr>
            <a:spLocks noGrp="1"/>
          </p:cNvSpPr>
          <p:nvPr>
            <p:ph type="body" idx="1"/>
          </p:nvPr>
        </p:nvSpPr>
        <p:spPr/>
        <p:txBody>
          <a:bodyPr/>
          <a:lstStyle/>
          <a:p>
            <a:endParaRPr lang="en-GB" dirty="0"/>
          </a:p>
        </p:txBody>
      </p:sp>
      <p:sp>
        <p:nvSpPr>
          <p:cNvPr id="4" name="Slide Number Placeholder 3"/>
          <p:cNvSpPr>
            <a:spLocks noGrp="1"/>
          </p:cNvSpPr>
          <p:nvPr>
            <p:ph type="sldNum" sz="quarter" idx="10"/>
          </p:nvPr>
        </p:nvSpPr>
        <p:spPr/>
        <p:txBody>
          <a:bodyPr/>
          <a:lstStyle/>
          <a:p>
            <a:fld id="{22C256BD-F05F-433D-8671-23A0AB965548}" type="slidenum">
              <a:rPr lang="en-GB" smtClean="0"/>
              <a:pPr/>
              <a:t>23</a:t>
            </a:fld>
            <a:endParaRPr lang="en-GB"/>
          </a:p>
        </p:txBody>
      </p:sp>
    </p:spTree>
    <p:extLst>
      <p:ext uri="{BB962C8B-B14F-4D97-AF65-F5344CB8AC3E}">
        <p14:creationId xmlns="" xmlns:a="http://schemas.openxmlformats.org/drawingml/2006/main" xmlns:r="http://schemas.openxmlformats.org/officeDocument/2006/relationships" xmlns:p="http://schemas.openxmlformats.org/presentationml/2006/main" xmlns:p14="http://schemas.microsoft.com/office/powerpoint/2010/main" xmlns:mv="urn:schemas-microsoft-com:mac:vml" xmlns:mc="http://schemas.openxmlformats.org/markup-compatibility/2006" val="4226545825"/>
      </p:ext>
    </p:extLst>
  </p:cSld>
  <p:clrMapOvr>
    <a:masterClrMapping/>
  </p:clrMapOvr>
</p:notes>
</file>

<file path=ppt/notesSlides/notesSlide2.xml><?xml version="1.0" encoding="utf-8"?>
<p:notes xmlns:a="http://schemas.openxmlformats.org/drawingml/2006/main" xmlns:r="http://schemas.openxmlformats.org/officeDocument/2006/relationships" xmlns:mc="http://schemas.openxmlformats.org/markup-compatibility/2006" xmlns:mv="urn:schemas-microsoft-com:mac:vml" xmlns:p="http://schemas.openxmlformats.org/presentationml/2006/main" mc:Ignorable="mv" mc:PreserveAttributes="mv:*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Slide Image Placeholder 1"/>
          <p:cNvSpPr>
            <a:spLocks noGrp="1" noRot="1" noChangeAspect="1"/>
          </p:cNvSpPr>
          <p:nvPr>
            <p:ph type="sldImg"/>
          </p:nvPr>
        </p:nvSpPr>
        <p:spPr/>
      </p:sp>
      <p:sp>
        <p:nvSpPr>
          <p:cNvPr id="3" name="Notes Placeholder 2"/>
          <p:cNvSpPr>
            <a:spLocks noGrp="1"/>
          </p:cNvSpPr>
          <p:nvPr>
            <p:ph type="body" idx="1"/>
          </p:nvPr>
        </p:nvSpPr>
        <p:spPr/>
        <p:txBody>
          <a:bodyPr/>
          <a:lstStyle/>
          <a:p>
            <a:endParaRPr lang="en-GB" dirty="0"/>
          </a:p>
        </p:txBody>
      </p:sp>
      <p:sp>
        <p:nvSpPr>
          <p:cNvPr id="4" name="Slide Number Placeholder 3"/>
          <p:cNvSpPr>
            <a:spLocks noGrp="1"/>
          </p:cNvSpPr>
          <p:nvPr>
            <p:ph type="sldNum" sz="quarter" idx="10"/>
          </p:nvPr>
        </p:nvSpPr>
        <p:spPr/>
        <p:txBody>
          <a:bodyPr/>
          <a:lstStyle/>
          <a:p>
            <a:fld id="{22C256BD-F05F-433D-8671-23A0AB965548}" type="slidenum">
              <a:rPr lang="en-GB" smtClean="0"/>
              <a:pPr/>
              <a:t>24</a:t>
            </a:fld>
            <a:endParaRPr lang="en-GB"/>
          </a:p>
        </p:txBody>
      </p:sp>
    </p:spTree>
    <p:extLst>
      <p:ext uri="{BB962C8B-B14F-4D97-AF65-F5344CB8AC3E}">
        <p14:creationId xmlns="" xmlns:a="http://schemas.openxmlformats.org/drawingml/2006/main" xmlns:r="http://schemas.openxmlformats.org/officeDocument/2006/relationships" xmlns:p="http://schemas.openxmlformats.org/presentationml/2006/main" xmlns:p14="http://schemas.microsoft.com/office/powerpoint/2010/main" xmlns:mv="urn:schemas-microsoft-com:mac:vml" xmlns:mc="http://schemas.openxmlformats.org/markup-compatibility/2006" val="4226545825"/>
      </p:ext>
    </p:extLst>
  </p:cSld>
  <p:clrMapOvr>
    <a:masterClrMapping/>
  </p:clrMapOvr>
</p:notes>
</file>

<file path=ppt/notesSlides/notesSlide3.xml><?xml version="1.0" encoding="utf-8"?>
<p:notes xmlns:a="http://schemas.openxmlformats.org/drawingml/2006/main" xmlns:r="http://schemas.openxmlformats.org/officeDocument/2006/relationships" xmlns:mc="http://schemas.openxmlformats.org/markup-compatibility/2006" xmlns:mv="urn:schemas-microsoft-com:mac:vml" xmlns:p="http://schemas.openxmlformats.org/presentationml/2006/main" mc:Ignorable="mv" mc:PreserveAttributes="mv:*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Slide Image Placeholder 1"/>
          <p:cNvSpPr>
            <a:spLocks noGrp="1" noRot="1" noChangeAspect="1"/>
          </p:cNvSpPr>
          <p:nvPr>
            <p:ph type="sldImg"/>
          </p:nvPr>
        </p:nvSpPr>
        <p:spPr/>
      </p:sp>
      <p:sp>
        <p:nvSpPr>
          <p:cNvPr id="3" name="Notes Placeholder 2"/>
          <p:cNvSpPr>
            <a:spLocks noGrp="1"/>
          </p:cNvSpPr>
          <p:nvPr>
            <p:ph type="body" idx="1"/>
          </p:nvPr>
        </p:nvSpPr>
        <p:spPr/>
        <p:txBody>
          <a:bodyPr/>
          <a:lstStyle/>
          <a:p>
            <a:endParaRPr lang="en-GB" dirty="0"/>
          </a:p>
        </p:txBody>
      </p:sp>
      <p:sp>
        <p:nvSpPr>
          <p:cNvPr id="4" name="Slide Number Placeholder 3"/>
          <p:cNvSpPr>
            <a:spLocks noGrp="1"/>
          </p:cNvSpPr>
          <p:nvPr>
            <p:ph type="sldNum" sz="quarter" idx="10"/>
          </p:nvPr>
        </p:nvSpPr>
        <p:spPr/>
        <p:txBody>
          <a:bodyPr/>
          <a:lstStyle/>
          <a:p>
            <a:fld id="{22C256BD-F05F-433D-8671-23A0AB965548}" type="slidenum">
              <a:rPr lang="en-GB" smtClean="0"/>
              <a:pPr/>
              <a:t>25</a:t>
            </a:fld>
            <a:endParaRPr lang="en-GB"/>
          </a:p>
        </p:txBody>
      </p:sp>
    </p:spTree>
    <p:extLst>
      <p:ext uri="{BB962C8B-B14F-4D97-AF65-F5344CB8AC3E}">
        <p14:creationId xmlns="" xmlns:a="http://schemas.openxmlformats.org/drawingml/2006/main" xmlns:r="http://schemas.openxmlformats.org/officeDocument/2006/relationships" xmlns:p="http://schemas.openxmlformats.org/presentationml/2006/main" xmlns:p14="http://schemas.microsoft.com/office/powerpoint/2010/main" xmlns:mv="urn:schemas-microsoft-com:mac:vml" xmlns:mc="http://schemas.openxmlformats.org/markup-compatibility/2006" val="4226545825"/>
      </p:ext>
    </p:extLst>
  </p:cSld>
  <p:clrMapOvr>
    <a:masterClrMapping/>
  </p:clrMapOvr>
</p:notes>
</file>

<file path=ppt/notesSlides/notesSlide4.xml><?xml version="1.0" encoding="utf-8"?>
<p:notes xmlns:a="http://schemas.openxmlformats.org/drawingml/2006/main" xmlns:r="http://schemas.openxmlformats.org/officeDocument/2006/relationships" xmlns:mc="http://schemas.openxmlformats.org/markup-compatibility/2006" xmlns:mv="urn:schemas-microsoft-com:mac:vml" xmlns:p="http://schemas.openxmlformats.org/presentationml/2006/main" mc:Ignorable="mv" mc:PreserveAttributes="mv:*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Slide Image Placeholder 1"/>
          <p:cNvSpPr>
            <a:spLocks noGrp="1" noRot="1" noChangeAspect="1"/>
          </p:cNvSpPr>
          <p:nvPr>
            <p:ph type="sldImg"/>
          </p:nvPr>
        </p:nvSpPr>
        <p:spPr/>
      </p:sp>
      <p:sp>
        <p:nvSpPr>
          <p:cNvPr id="3" name="Notes Placeholder 2"/>
          <p:cNvSpPr>
            <a:spLocks noGrp="1"/>
          </p:cNvSpPr>
          <p:nvPr>
            <p:ph type="body" idx="1"/>
          </p:nvPr>
        </p:nvSpPr>
        <p:spPr/>
        <p:txBody>
          <a:bodyPr/>
          <a:lstStyle/>
          <a:p>
            <a:endParaRPr lang="en-GB" dirty="0"/>
          </a:p>
        </p:txBody>
      </p:sp>
      <p:sp>
        <p:nvSpPr>
          <p:cNvPr id="4" name="Slide Number Placeholder 3"/>
          <p:cNvSpPr>
            <a:spLocks noGrp="1"/>
          </p:cNvSpPr>
          <p:nvPr>
            <p:ph type="sldNum" sz="quarter" idx="10"/>
          </p:nvPr>
        </p:nvSpPr>
        <p:spPr/>
        <p:txBody>
          <a:bodyPr/>
          <a:lstStyle/>
          <a:p>
            <a:fld id="{22C256BD-F05F-433D-8671-23A0AB965548}" type="slidenum">
              <a:rPr lang="en-GB" smtClean="0"/>
              <a:pPr/>
              <a:t>26</a:t>
            </a:fld>
            <a:endParaRPr lang="en-GB"/>
          </a:p>
        </p:txBody>
      </p:sp>
    </p:spTree>
    <p:extLst>
      <p:ext uri="{BB962C8B-B14F-4D97-AF65-F5344CB8AC3E}">
        <p14:creationId xmlns="" xmlns:a="http://schemas.openxmlformats.org/drawingml/2006/main" xmlns:r="http://schemas.openxmlformats.org/officeDocument/2006/relationships" xmlns:p="http://schemas.openxmlformats.org/presentationml/2006/main" xmlns:p14="http://schemas.microsoft.com/office/powerpoint/2010/main" xmlns:mv="urn:schemas-microsoft-com:mac:vml" xmlns:mc="http://schemas.openxmlformats.org/markup-compatibility/2006" val="4226545825"/>
      </p:ext>
    </p:extLst>
  </p:cSld>
  <p:clrMapOvr>
    <a:masterClrMapping/>
  </p:clrMapOvr>
</p:notes>
</file>

<file path=ppt/notesSlides/notesSlide5.xml><?xml version="1.0" encoding="utf-8"?>
<p:notes xmlns:a="http://schemas.openxmlformats.org/drawingml/2006/main" xmlns:r="http://schemas.openxmlformats.org/officeDocument/2006/relationships" xmlns:mc="http://schemas.openxmlformats.org/markup-compatibility/2006" xmlns:mv="urn:schemas-microsoft-com:mac:vml" xmlns:p="http://schemas.openxmlformats.org/presentationml/2006/main" mc:Ignorable="mv" mc:PreserveAttributes="mv:*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Slide Image Placeholder 1"/>
          <p:cNvSpPr>
            <a:spLocks noGrp="1" noRot="1" noChangeAspect="1"/>
          </p:cNvSpPr>
          <p:nvPr>
            <p:ph type="sldImg"/>
          </p:nvPr>
        </p:nvSpPr>
        <p:spPr/>
      </p:sp>
      <p:sp>
        <p:nvSpPr>
          <p:cNvPr id="3" name="Notes Placeholder 2"/>
          <p:cNvSpPr>
            <a:spLocks noGrp="1"/>
          </p:cNvSpPr>
          <p:nvPr>
            <p:ph type="body" idx="1"/>
          </p:nvPr>
        </p:nvSpPr>
        <p:spPr/>
        <p:txBody>
          <a:bodyPr/>
          <a:lstStyle/>
          <a:p>
            <a:endParaRPr lang="en-GB" dirty="0"/>
          </a:p>
        </p:txBody>
      </p:sp>
      <p:sp>
        <p:nvSpPr>
          <p:cNvPr id="4" name="Slide Number Placeholder 3"/>
          <p:cNvSpPr>
            <a:spLocks noGrp="1"/>
          </p:cNvSpPr>
          <p:nvPr>
            <p:ph type="sldNum" sz="quarter" idx="10"/>
          </p:nvPr>
        </p:nvSpPr>
        <p:spPr/>
        <p:txBody>
          <a:bodyPr/>
          <a:lstStyle/>
          <a:p>
            <a:fld id="{22C256BD-F05F-433D-8671-23A0AB965548}" type="slidenum">
              <a:rPr lang="en-GB" smtClean="0"/>
              <a:pPr/>
              <a:t>27</a:t>
            </a:fld>
            <a:endParaRPr lang="en-GB"/>
          </a:p>
        </p:txBody>
      </p:sp>
    </p:spTree>
    <p:extLst>
      <p:ext uri="{BB962C8B-B14F-4D97-AF65-F5344CB8AC3E}">
        <p14:creationId xmlns="" xmlns:a="http://schemas.openxmlformats.org/drawingml/2006/main" xmlns:r="http://schemas.openxmlformats.org/officeDocument/2006/relationships" xmlns:p="http://schemas.openxmlformats.org/presentationml/2006/main" xmlns:p14="http://schemas.microsoft.com/office/powerpoint/2010/main" xmlns:mv="urn:schemas-microsoft-com:mac:vml" xmlns:mc="http://schemas.openxmlformats.org/markup-compatibility/2006" val="4226545825"/>
      </p:ext>
    </p:extLst>
  </p:cSld>
  <p:clrMapOvr>
    <a:masterClrMapping/>
  </p:clrMapOvr>
</p:notes>
</file>

<file path=ppt/notesSlides/notesSlide6.xml><?xml version="1.0" encoding="utf-8"?>
<p:notes xmlns:a="http://schemas.openxmlformats.org/drawingml/2006/main" xmlns:r="http://schemas.openxmlformats.org/officeDocument/2006/relationships" xmlns:mc="http://schemas.openxmlformats.org/markup-compatibility/2006" xmlns:mv="urn:schemas-microsoft-com:mac:vml" xmlns:p="http://schemas.openxmlformats.org/presentationml/2006/main" mc:Ignorable="mv" mc:PreserveAttributes="mv:*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Slide Image Placeholder 1"/>
          <p:cNvSpPr>
            <a:spLocks noGrp="1" noRot="1" noChangeAspect="1"/>
          </p:cNvSpPr>
          <p:nvPr>
            <p:ph type="sldImg"/>
          </p:nvPr>
        </p:nvSpPr>
        <p:spPr/>
      </p:sp>
      <p:sp>
        <p:nvSpPr>
          <p:cNvPr id="3" name="Notes Placeholder 2"/>
          <p:cNvSpPr>
            <a:spLocks noGrp="1"/>
          </p:cNvSpPr>
          <p:nvPr>
            <p:ph type="body" idx="1"/>
          </p:nvPr>
        </p:nvSpPr>
        <p:spPr/>
        <p:txBody>
          <a:bodyPr/>
          <a:lstStyle/>
          <a:p>
            <a:endParaRPr lang="en-GB" dirty="0"/>
          </a:p>
        </p:txBody>
      </p:sp>
      <p:sp>
        <p:nvSpPr>
          <p:cNvPr id="4" name="Slide Number Placeholder 3"/>
          <p:cNvSpPr>
            <a:spLocks noGrp="1"/>
          </p:cNvSpPr>
          <p:nvPr>
            <p:ph type="sldNum" sz="quarter" idx="10"/>
          </p:nvPr>
        </p:nvSpPr>
        <p:spPr/>
        <p:txBody>
          <a:bodyPr/>
          <a:lstStyle/>
          <a:p>
            <a:fld id="{22C256BD-F05F-433D-8671-23A0AB965548}" type="slidenum">
              <a:rPr lang="en-GB" smtClean="0"/>
              <a:pPr/>
              <a:t>28</a:t>
            </a:fld>
            <a:endParaRPr lang="en-GB"/>
          </a:p>
        </p:txBody>
      </p:sp>
    </p:spTree>
    <p:extLst>
      <p:ext uri="{BB962C8B-B14F-4D97-AF65-F5344CB8AC3E}">
        <p14:creationId xmlns="" xmlns:a="http://schemas.openxmlformats.org/drawingml/2006/main" xmlns:r="http://schemas.openxmlformats.org/officeDocument/2006/relationships" xmlns:p="http://schemas.openxmlformats.org/presentationml/2006/main" xmlns:p14="http://schemas.microsoft.com/office/powerpoint/2010/main" xmlns:mv="urn:schemas-microsoft-com:mac:vml" xmlns:mc="http://schemas.openxmlformats.org/markup-compatibility/2006" val="4226545825"/>
      </p:ext>
    </p:extLst>
  </p:cSld>
  <p:clrMapOvr>
    <a:masterClrMapping/>
  </p:clrMapOvr>
</p:notes>
</file>

<file path=ppt/notesSlides/notesSlide7.xml><?xml version="1.0" encoding="utf-8"?>
<p:notes xmlns:a="http://schemas.openxmlformats.org/drawingml/2006/main" xmlns:r="http://schemas.openxmlformats.org/officeDocument/2006/relationships" xmlns:mc="http://schemas.openxmlformats.org/markup-compatibility/2006" xmlns:mv="urn:schemas-microsoft-com:mac:vml" xmlns:p="http://schemas.openxmlformats.org/presentationml/2006/main" mc:Ignorable="mv" mc:PreserveAttributes="mv:*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Slide Image Placeholder 1"/>
          <p:cNvSpPr>
            <a:spLocks noGrp="1" noRot="1" noChangeAspect="1"/>
          </p:cNvSpPr>
          <p:nvPr>
            <p:ph type="sldImg"/>
          </p:nvPr>
        </p:nvSpPr>
        <p:spPr/>
      </p:sp>
      <p:sp>
        <p:nvSpPr>
          <p:cNvPr id="3" name="Notes Placeholder 2"/>
          <p:cNvSpPr>
            <a:spLocks noGrp="1"/>
          </p:cNvSpPr>
          <p:nvPr>
            <p:ph type="body" idx="1"/>
          </p:nvPr>
        </p:nvSpPr>
        <p:spPr/>
        <p:txBody>
          <a:bodyPr/>
          <a:lstStyle/>
          <a:p>
            <a:endParaRPr lang="en-GB" dirty="0"/>
          </a:p>
        </p:txBody>
      </p:sp>
      <p:sp>
        <p:nvSpPr>
          <p:cNvPr id="4" name="Slide Number Placeholder 3"/>
          <p:cNvSpPr>
            <a:spLocks noGrp="1"/>
          </p:cNvSpPr>
          <p:nvPr>
            <p:ph type="sldNum" sz="quarter" idx="10"/>
          </p:nvPr>
        </p:nvSpPr>
        <p:spPr/>
        <p:txBody>
          <a:bodyPr/>
          <a:lstStyle/>
          <a:p>
            <a:fld id="{22C256BD-F05F-433D-8671-23A0AB965548}" type="slidenum">
              <a:rPr lang="en-GB" smtClean="0"/>
              <a:pPr/>
              <a:t>29</a:t>
            </a:fld>
            <a:endParaRPr lang="en-GB"/>
          </a:p>
        </p:txBody>
      </p:sp>
    </p:spTree>
    <p:extLst>
      <p:ext uri="{BB962C8B-B14F-4D97-AF65-F5344CB8AC3E}">
        <p14:creationId xmlns="" xmlns:a="http://schemas.openxmlformats.org/drawingml/2006/main" xmlns:r="http://schemas.openxmlformats.org/officeDocument/2006/relationships" xmlns:p="http://schemas.openxmlformats.org/presentationml/2006/main" xmlns:p14="http://schemas.microsoft.com/office/powerpoint/2010/main" xmlns:mv="urn:schemas-microsoft-com:mac:vml" xmlns:mc="http://schemas.openxmlformats.org/markup-compatibility/2006" val="4226545825"/>
      </p:ext>
    </p:extLst>
  </p:cSld>
  <p:clrMapOvr>
    <a:masterClrMapping/>
  </p:clrMapOvr>
</p:notes>
</file>

<file path=ppt/notesSlides/notesSlide8.xml><?xml version="1.0" encoding="utf-8"?>
<p:notes xmlns:a="http://schemas.openxmlformats.org/drawingml/2006/main" xmlns:r="http://schemas.openxmlformats.org/officeDocument/2006/relationships" xmlns:mc="http://schemas.openxmlformats.org/markup-compatibility/2006" xmlns:mv="urn:schemas-microsoft-com:mac:vml" xmlns:p="http://schemas.openxmlformats.org/presentationml/2006/main" mc:Ignorable="mv" mc:PreserveAttributes="mv:*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Slide Image Placeholder 1"/>
          <p:cNvSpPr>
            <a:spLocks noGrp="1" noRot="1" noChangeAspect="1"/>
          </p:cNvSpPr>
          <p:nvPr>
            <p:ph type="sldImg"/>
          </p:nvPr>
        </p:nvSpPr>
        <p:spPr/>
      </p:sp>
      <p:sp>
        <p:nvSpPr>
          <p:cNvPr id="3" name="Notes Placeholder 2"/>
          <p:cNvSpPr>
            <a:spLocks noGrp="1"/>
          </p:cNvSpPr>
          <p:nvPr>
            <p:ph type="body" idx="1"/>
          </p:nvPr>
        </p:nvSpPr>
        <p:spPr/>
        <p:txBody>
          <a:bodyPr/>
          <a:lstStyle/>
          <a:p>
            <a:endParaRPr lang="en-GB" dirty="0"/>
          </a:p>
        </p:txBody>
      </p:sp>
      <p:sp>
        <p:nvSpPr>
          <p:cNvPr id="4" name="Slide Number Placeholder 3"/>
          <p:cNvSpPr>
            <a:spLocks noGrp="1"/>
          </p:cNvSpPr>
          <p:nvPr>
            <p:ph type="sldNum" sz="quarter" idx="10"/>
          </p:nvPr>
        </p:nvSpPr>
        <p:spPr/>
        <p:txBody>
          <a:bodyPr/>
          <a:lstStyle/>
          <a:p>
            <a:fld id="{22C256BD-F05F-433D-8671-23A0AB965548}" type="slidenum">
              <a:rPr lang="en-GB" smtClean="0"/>
              <a:pPr/>
              <a:t>30</a:t>
            </a:fld>
            <a:endParaRPr lang="en-GB"/>
          </a:p>
        </p:txBody>
      </p:sp>
    </p:spTree>
    <p:extLst>
      <p:ext uri="{BB962C8B-B14F-4D97-AF65-F5344CB8AC3E}">
        <p14:creationId xmlns="" xmlns:a="http://schemas.openxmlformats.org/drawingml/2006/main" xmlns:r="http://schemas.openxmlformats.org/officeDocument/2006/relationships" xmlns:p="http://schemas.openxmlformats.org/presentationml/2006/main" xmlns:p14="http://schemas.microsoft.com/office/powerpoint/2010/main" xmlns:mv="urn:schemas-microsoft-com:mac:vml" xmlns:mc="http://schemas.openxmlformats.org/markup-compatibility/2006" val="4226545825"/>
      </p:ext>
    </p:extLst>
  </p:cSld>
  <p:clrMapOvr>
    <a:masterClrMapping/>
  </p:clrMapOvr>
</p:notes>
</file>

<file path=ppt/notesSlides/notesSlide9.xml><?xml version="1.0" encoding="utf-8"?>
<p:notes xmlns:a="http://schemas.openxmlformats.org/drawingml/2006/main" xmlns:r="http://schemas.openxmlformats.org/officeDocument/2006/relationships" xmlns:mc="http://schemas.openxmlformats.org/markup-compatibility/2006" xmlns:mv="urn:schemas-microsoft-com:mac:vml" xmlns:p="http://schemas.openxmlformats.org/presentationml/2006/main" mc:Ignorable="mv" mc:PreserveAttributes="mv:*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Slide Image Placeholder 1"/>
          <p:cNvSpPr>
            <a:spLocks noGrp="1" noRot="1" noChangeAspect="1"/>
          </p:cNvSpPr>
          <p:nvPr>
            <p:ph type="sldImg"/>
          </p:nvPr>
        </p:nvSpPr>
        <p:spPr/>
      </p:sp>
      <p:sp>
        <p:nvSpPr>
          <p:cNvPr id="3" name="Notes Placeholder 2"/>
          <p:cNvSpPr>
            <a:spLocks noGrp="1"/>
          </p:cNvSpPr>
          <p:nvPr>
            <p:ph type="body" idx="1"/>
          </p:nvPr>
        </p:nvSpPr>
        <p:spPr/>
        <p:txBody>
          <a:bodyPr/>
          <a:lstStyle/>
          <a:p>
            <a:endParaRPr lang="en-GB" dirty="0"/>
          </a:p>
        </p:txBody>
      </p:sp>
      <p:sp>
        <p:nvSpPr>
          <p:cNvPr id="4" name="Slide Number Placeholder 3"/>
          <p:cNvSpPr>
            <a:spLocks noGrp="1"/>
          </p:cNvSpPr>
          <p:nvPr>
            <p:ph type="sldNum" sz="quarter" idx="10"/>
          </p:nvPr>
        </p:nvSpPr>
        <p:spPr/>
        <p:txBody>
          <a:bodyPr/>
          <a:lstStyle/>
          <a:p>
            <a:fld id="{22C256BD-F05F-433D-8671-23A0AB965548}" type="slidenum">
              <a:rPr lang="en-GB" smtClean="0"/>
              <a:pPr/>
              <a:t>31</a:t>
            </a:fld>
            <a:endParaRPr lang="en-GB"/>
          </a:p>
        </p:txBody>
      </p:sp>
    </p:spTree>
    <p:extLst>
      <p:ext uri="{BB962C8B-B14F-4D97-AF65-F5344CB8AC3E}">
        <p14:creationId xmlns="" xmlns:a="http://schemas.openxmlformats.org/drawingml/2006/main" xmlns:r="http://schemas.openxmlformats.org/officeDocument/2006/relationships" xmlns:p="http://schemas.openxmlformats.org/presentationml/2006/main" xmlns:p14="http://schemas.microsoft.com/office/powerpoint/2010/main" xmlns:mv="urn:schemas-microsoft-com:mac:vml" xmlns:mc="http://schemas.openxmlformats.org/markup-compatibility/2006" val="4226545825"/>
      </p:ext>
    </p:extLst>
  </p:cSld>
  <p:clrMapOvr>
    <a:masterClrMapping/>
  </p:clrMapOvr>
</p:notes>
</file>

<file path=ppt/notesSlides/notesSlide10.xml><?xml version="1.0" encoding="utf-8"?>
<p:notes xmlns:a="http://schemas.openxmlformats.org/drawingml/2006/main" xmlns:r="http://schemas.openxmlformats.org/officeDocument/2006/relationships" xmlns:mc="http://schemas.openxmlformats.org/markup-compatibility/2006" xmlns:mv="urn:schemas-microsoft-com:mac:vml" xmlns:p="http://schemas.openxmlformats.org/presentationml/2006/main" mc:Ignorable="mv" mc:PreserveAttributes="mv:*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Slide Image Placeholder 1"/>
          <p:cNvSpPr>
            <a:spLocks noGrp="1" noRot="1" noChangeAspect="1"/>
          </p:cNvSpPr>
          <p:nvPr>
            <p:ph type="sldImg"/>
          </p:nvPr>
        </p:nvSpPr>
        <p:spPr/>
      </p:sp>
      <p:sp>
        <p:nvSpPr>
          <p:cNvPr id="3" name="Notes Placeholder 2"/>
          <p:cNvSpPr>
            <a:spLocks noGrp="1"/>
          </p:cNvSpPr>
          <p:nvPr>
            <p:ph type="body" idx="1"/>
          </p:nvPr>
        </p:nvSpPr>
        <p:spPr/>
        <p:txBody>
          <a:bodyPr/>
          <a:lstStyle/>
          <a:p>
            <a:endParaRPr lang="en-GB" dirty="0"/>
          </a:p>
        </p:txBody>
      </p:sp>
      <p:sp>
        <p:nvSpPr>
          <p:cNvPr id="4" name="Slide Number Placeholder 3"/>
          <p:cNvSpPr>
            <a:spLocks noGrp="1"/>
          </p:cNvSpPr>
          <p:nvPr>
            <p:ph type="sldNum" sz="quarter" idx="10"/>
          </p:nvPr>
        </p:nvSpPr>
        <p:spPr/>
        <p:txBody>
          <a:bodyPr/>
          <a:lstStyle/>
          <a:p>
            <a:fld id="{22C256BD-F05F-433D-8671-23A0AB965548}" type="slidenum">
              <a:rPr lang="en-GB" smtClean="0"/>
              <a:pPr/>
              <a:t>32</a:t>
            </a:fld>
            <a:endParaRPr lang="en-GB"/>
          </a:p>
        </p:txBody>
      </p:sp>
    </p:spTree>
    <p:extLst>
      <p:ext uri="{BB962C8B-B14F-4D97-AF65-F5344CB8AC3E}">
        <p14:creationId xmlns="" xmlns:a="http://schemas.openxmlformats.org/drawingml/2006/main" xmlns:r="http://schemas.openxmlformats.org/officeDocument/2006/relationships" xmlns:p="http://schemas.openxmlformats.org/presentationml/2006/main" xmlns:p14="http://schemas.microsoft.com/office/powerpoint/2010/main" xmlns:mv="urn:schemas-microsoft-com:mac:vml" xmlns:mc="http://schemas.openxmlformats.org/markup-compatibility/2006" val="4226545825"/>
      </p:ext>
    </p:extLst>
  </p:cSld>
  <p:clrMapOvr>
    <a:masterClrMapping/>
  </p:clrMapOvr>
</p:notes>
</file>

<file path=ppt/slideLayouts/_rels/slideLayout1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2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3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4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5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6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7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8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9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10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11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slideLayout1.xml><?xml version="1.0" encoding="utf-8"?>
<p:sldLayout xmlns:a="http://schemas.openxmlformats.org/drawingml/2006/main" xmlns:r="http://schemas.openxmlformats.org/officeDocument/2006/relationships" xmlns:mc="http://schemas.openxmlformats.org/markup-compatibility/2006" xmlns:mv="urn:schemas-microsoft-com:mac:vml" xmlns:p="http://schemas.openxmlformats.org/presentationml/2006/main" mc:Ignorable="mv" mc:PreserveAttributes="mv:*" type="title" preserve="1">
  <p:cSld name="Title Slide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ctrTitle"/>
          </p:nvPr>
        </p:nvSpPr>
        <p:spPr>
          <a:xfrm>
            <a:off x="685800" y="2130425"/>
            <a:ext cx="7772400" cy="1470025"/>
          </a:xfrm>
        </p:spPr>
        <p:txBody>
          <a:bodyPr/>
          <a:lstStyle/>
          <a:p>
            <a:r>
              <a:rPr lang="en-US" smtClean="0"/>
              <a:t>Click to edit Master title style</a:t>
            </a:r>
            <a:endParaRPr lang="en-GB"/>
          </a:p>
        </p:txBody>
      </p:sp>
      <p:sp>
        <p:nvSpPr>
          <p:cNvPr id="3" name="Subtitle 2"/>
          <p:cNvSpPr>
            <a:spLocks noGrp="1"/>
          </p:cNvSpPr>
          <p:nvPr>
            <p:ph type="subTitle" idx="1"/>
          </p:nvPr>
        </p:nvSpPr>
        <p:spPr>
          <a:xfrm>
            <a:off x="1371600" y="3886200"/>
            <a:ext cx="6400800" cy="1752600"/>
          </a:xfrm>
        </p:spPr>
        <p:txBody>
          <a:bodyPr/>
          <a:lstStyle>
            <a:lvl1pPr marL="0" indent="0" algn="ctr">
              <a:buNone/>
              <a:defRPr>
                <a:solidFill>
                  <a:schemeClr val="tx1">
                    <a:tint val="75000"/>
                  </a:schemeClr>
                </a:solidFill>
              </a:defRPr>
            </a:lvl1pPr>
            <a:lvl2pPr marL="457200" indent="0" algn="ctr">
              <a:buNone/>
              <a:defRPr>
                <a:solidFill>
                  <a:schemeClr val="tx1">
                    <a:tint val="75000"/>
                  </a:schemeClr>
                </a:solidFill>
              </a:defRPr>
            </a:lvl2pPr>
            <a:lvl3pPr marL="914400" indent="0" algn="ctr">
              <a:buNone/>
              <a:defRPr>
                <a:solidFill>
                  <a:schemeClr val="tx1">
                    <a:tint val="75000"/>
                  </a:schemeClr>
                </a:solidFill>
              </a:defRPr>
            </a:lvl3pPr>
            <a:lvl4pPr marL="1371600" indent="0" algn="ctr">
              <a:buNone/>
              <a:defRPr>
                <a:solidFill>
                  <a:schemeClr val="tx1">
                    <a:tint val="75000"/>
                  </a:schemeClr>
                </a:solidFill>
              </a:defRPr>
            </a:lvl4pPr>
            <a:lvl5pPr marL="1828800" indent="0" algn="ctr">
              <a:buNone/>
              <a:defRPr>
                <a:solidFill>
                  <a:schemeClr val="tx1">
                    <a:tint val="75000"/>
                  </a:schemeClr>
                </a:solidFill>
              </a:defRPr>
            </a:lvl5pPr>
            <a:lvl6pPr marL="2286000" indent="0" algn="ctr">
              <a:buNone/>
              <a:defRPr>
                <a:solidFill>
                  <a:schemeClr val="tx1">
                    <a:tint val="75000"/>
                  </a:schemeClr>
                </a:solidFill>
              </a:defRPr>
            </a:lvl6pPr>
            <a:lvl7pPr marL="2743200" indent="0" algn="ctr">
              <a:buNone/>
              <a:defRPr>
                <a:solidFill>
                  <a:schemeClr val="tx1">
                    <a:tint val="75000"/>
                  </a:schemeClr>
                </a:solidFill>
              </a:defRPr>
            </a:lvl7pPr>
            <a:lvl8pPr marL="3200400" indent="0" algn="ctr">
              <a:buNone/>
              <a:defRPr>
                <a:solidFill>
                  <a:schemeClr val="tx1">
                    <a:tint val="75000"/>
                  </a:schemeClr>
                </a:solidFill>
              </a:defRPr>
            </a:lvl8pPr>
            <a:lvl9pPr marL="3657600" indent="0" algn="ctr">
              <a:buNone/>
              <a:defRPr>
                <a:solidFill>
                  <a:schemeClr val="tx1">
                    <a:tint val="75000"/>
                  </a:schemeClr>
                </a:solidFill>
              </a:defRPr>
            </a:lvl9pPr>
          </a:lstStyle>
          <a:p>
            <a:r>
              <a:rPr lang="en-US" smtClean="0"/>
              <a:t>Click to edit Master subtitle style</a:t>
            </a:r>
            <a:endParaRPr lang="en-GB"/>
          </a:p>
        </p:txBody>
      </p:sp>
      <p:sp>
        <p:nvSpPr>
          <p:cNvPr id="4" name="Date Placeholder 3"/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51A89889-A4EE-4A78-ACE1-6B17039821A6}" type="datetimeFigureOut">
              <a:rPr lang="en-GB" smtClean="0"/>
              <a:pPr/>
              <a:t>5/15/15</a:t>
            </a:fld>
            <a:endParaRPr lang="en-GB"/>
          </a:p>
        </p:txBody>
      </p:sp>
      <p:sp>
        <p:nvSpPr>
          <p:cNvPr id="5" name="Footer Placeholder 4"/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endParaRPr lang="en-GB"/>
          </a:p>
        </p:txBody>
      </p:sp>
      <p:sp>
        <p:nvSpPr>
          <p:cNvPr id="6" name="Slide Number Placeholder 5"/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AE502E4C-6151-421B-A07B-5F916990C5EE}" type="slidenum">
              <a:rPr lang="en-GB" smtClean="0"/>
              <a:pPr/>
              <a:t>‹#›</a:t>
            </a:fld>
            <a:endParaRPr lang="en-GB"/>
          </a:p>
        </p:txBody>
      </p:sp>
    </p:spTree>
    <p:extLst>
      <p:ext uri="{BB962C8B-B14F-4D97-AF65-F5344CB8AC3E}">
        <p14:creationId xmlns="" xmlns:a="http://schemas.openxmlformats.org/drawingml/2006/main" xmlns:r="http://schemas.openxmlformats.org/officeDocument/2006/relationships" xmlns:p="http://schemas.openxmlformats.org/presentationml/2006/main" xmlns:p14="http://schemas.microsoft.com/office/powerpoint/2010/main" xmlns:mv="urn:schemas-microsoft-com:mac:vml" xmlns:mc="http://schemas.openxmlformats.org/markup-compatibility/2006" val="1751739427"/>
      </p:ext>
    </p:extLst>
  </p:cSld>
  <p:clrMapOvr>
    <a:masterClrMapping/>
  </p:clrMapOvr>
</p:sldLayout>
</file>

<file path=ppt/slideLayouts/slideLayout2.xml><?xml version="1.0" encoding="utf-8"?>
<p:sldLayout xmlns:a="http://schemas.openxmlformats.org/drawingml/2006/main" xmlns:r="http://schemas.openxmlformats.org/officeDocument/2006/relationships" xmlns:mc="http://schemas.openxmlformats.org/markup-compatibility/2006" xmlns:mv="urn:schemas-microsoft-com:mac:vml" xmlns:p="http://schemas.openxmlformats.org/presentationml/2006/main" mc:Ignorable="mv" mc:PreserveAttributes="mv:*" type="obj" preserve="1">
  <p:cSld name="Title and Content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title"/>
          </p:nvPr>
        </p:nvSpPr>
        <p:spPr/>
        <p:txBody>
          <a:bodyPr/>
          <a:lstStyle/>
          <a:p>
            <a:r>
              <a:rPr lang="en-US" smtClean="0"/>
              <a:t>Click to edit Master title style</a:t>
            </a:r>
            <a:endParaRPr lang="en-GB"/>
          </a:p>
        </p:txBody>
      </p:sp>
      <p:sp>
        <p:nvSpPr>
          <p:cNvPr id="3" name="Content Placeholder 2"/>
          <p:cNvSpPr>
            <a:spLocks noGrp="1"/>
          </p:cNvSpPr>
          <p:nvPr>
            <p:ph idx="1"/>
          </p:nvPr>
        </p:nvSpPr>
        <p:spPr/>
        <p:txBody>
          <a:bodyPr/>
          <a:lstStyle/>
          <a:p>
            <a:pPr lvl="0"/>
            <a:r>
              <a:rPr lang="en-US" smtClean="0"/>
              <a:t>Click to edit Master text styles</a:t>
            </a:r>
          </a:p>
          <a:p>
            <a:pPr lvl="1"/>
            <a:r>
              <a:rPr lang="en-US" smtClean="0"/>
              <a:t>Second level</a:t>
            </a:r>
          </a:p>
          <a:p>
            <a:pPr lvl="2"/>
            <a:r>
              <a:rPr lang="en-US" smtClean="0"/>
              <a:t>Third level</a:t>
            </a:r>
          </a:p>
          <a:p>
            <a:pPr lvl="3"/>
            <a:r>
              <a:rPr lang="en-US" smtClean="0"/>
              <a:t>Fourth level</a:t>
            </a:r>
          </a:p>
          <a:p>
            <a:pPr lvl="4"/>
            <a:r>
              <a:rPr lang="en-US" smtClean="0"/>
              <a:t>Fifth level</a:t>
            </a:r>
            <a:endParaRPr lang="en-GB"/>
          </a:p>
        </p:txBody>
      </p:sp>
      <p:sp>
        <p:nvSpPr>
          <p:cNvPr id="4" name="Date Placeholder 3"/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51A89889-A4EE-4A78-ACE1-6B17039821A6}" type="datetimeFigureOut">
              <a:rPr lang="en-GB" smtClean="0"/>
              <a:pPr/>
              <a:t>5/15/15</a:t>
            </a:fld>
            <a:endParaRPr lang="en-GB"/>
          </a:p>
        </p:txBody>
      </p:sp>
      <p:sp>
        <p:nvSpPr>
          <p:cNvPr id="5" name="Footer Placeholder 4"/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endParaRPr lang="en-GB"/>
          </a:p>
        </p:txBody>
      </p:sp>
      <p:sp>
        <p:nvSpPr>
          <p:cNvPr id="6" name="Slide Number Placeholder 5"/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AE502E4C-6151-421B-A07B-5F916990C5EE}" type="slidenum">
              <a:rPr lang="en-GB" smtClean="0"/>
              <a:pPr/>
              <a:t>‹#›</a:t>
            </a:fld>
            <a:endParaRPr lang="en-GB"/>
          </a:p>
        </p:txBody>
      </p:sp>
    </p:spTree>
    <p:extLst>
      <p:ext uri="{BB962C8B-B14F-4D97-AF65-F5344CB8AC3E}">
        <p14:creationId xmlns="" xmlns:a="http://schemas.openxmlformats.org/drawingml/2006/main" xmlns:r="http://schemas.openxmlformats.org/officeDocument/2006/relationships" xmlns:p="http://schemas.openxmlformats.org/presentationml/2006/main" xmlns:p14="http://schemas.microsoft.com/office/powerpoint/2010/main" xmlns:mv="urn:schemas-microsoft-com:mac:vml" xmlns:mc="http://schemas.openxmlformats.org/markup-compatibility/2006" val="4085241787"/>
      </p:ext>
    </p:extLst>
  </p:cSld>
  <p:clrMapOvr>
    <a:masterClrMapping/>
  </p:clrMapOvr>
</p:sldLayout>
</file>

<file path=ppt/slideLayouts/slideLayout3.xml><?xml version="1.0" encoding="utf-8"?>
<p:sldLayout xmlns:a="http://schemas.openxmlformats.org/drawingml/2006/main" xmlns:r="http://schemas.openxmlformats.org/officeDocument/2006/relationships" xmlns:mc="http://schemas.openxmlformats.org/markup-compatibility/2006" xmlns:mv="urn:schemas-microsoft-com:mac:vml" xmlns:p="http://schemas.openxmlformats.org/presentationml/2006/main" mc:Ignorable="mv" mc:PreserveAttributes="mv:*" type="secHead" preserve="1">
  <p:cSld name="Section Header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title"/>
          </p:nvPr>
        </p:nvSpPr>
        <p:spPr>
          <a:xfrm>
            <a:off x="722313" y="4406900"/>
            <a:ext cx="7772400" cy="1362075"/>
          </a:xfrm>
        </p:spPr>
        <p:txBody>
          <a:bodyPr anchor="t"/>
          <a:lstStyle>
            <a:lvl1pPr algn="l">
              <a:defRPr sz="4000" b="1" cap="all"/>
            </a:lvl1pPr>
          </a:lstStyle>
          <a:p>
            <a:r>
              <a:rPr lang="en-US" smtClean="0"/>
              <a:t>Click to edit Master title style</a:t>
            </a:r>
            <a:endParaRPr lang="en-GB"/>
          </a:p>
        </p:txBody>
      </p:sp>
      <p:sp>
        <p:nvSpPr>
          <p:cNvPr id="3" name="Text Placeholder 2"/>
          <p:cNvSpPr>
            <a:spLocks noGrp="1"/>
          </p:cNvSpPr>
          <p:nvPr>
            <p:ph type="body" idx="1"/>
          </p:nvPr>
        </p:nvSpPr>
        <p:spPr>
          <a:xfrm>
            <a:off x="722313" y="2906713"/>
            <a:ext cx="7772400" cy="1500187"/>
          </a:xfrm>
        </p:spPr>
        <p:txBody>
          <a:bodyPr anchor="b"/>
          <a:lstStyle>
            <a:lvl1pPr marL="0" indent="0">
              <a:buNone/>
              <a:defRPr sz="2000">
                <a:solidFill>
                  <a:schemeClr val="tx1">
                    <a:tint val="75000"/>
                  </a:schemeClr>
                </a:solidFill>
              </a:defRPr>
            </a:lvl1pPr>
            <a:lvl2pPr marL="457200" indent="0">
              <a:buNone/>
              <a:defRPr sz="1800">
                <a:solidFill>
                  <a:schemeClr val="tx1">
                    <a:tint val="75000"/>
                  </a:schemeClr>
                </a:solidFill>
              </a:defRPr>
            </a:lvl2pPr>
            <a:lvl3pPr marL="914400" indent="0">
              <a:buNone/>
              <a:defRPr sz="1600">
                <a:solidFill>
                  <a:schemeClr val="tx1">
                    <a:tint val="75000"/>
                  </a:schemeClr>
                </a:solidFill>
              </a:defRPr>
            </a:lvl3pPr>
            <a:lvl4pPr marL="1371600" indent="0">
              <a:buNone/>
              <a:defRPr sz="1400">
                <a:solidFill>
                  <a:schemeClr val="tx1">
                    <a:tint val="75000"/>
                  </a:schemeClr>
                </a:solidFill>
              </a:defRPr>
            </a:lvl4pPr>
            <a:lvl5pPr marL="1828800" indent="0">
              <a:buNone/>
              <a:defRPr sz="1400">
                <a:solidFill>
                  <a:schemeClr val="tx1">
                    <a:tint val="75000"/>
                  </a:schemeClr>
                </a:solidFill>
              </a:defRPr>
            </a:lvl5pPr>
            <a:lvl6pPr marL="2286000" indent="0">
              <a:buNone/>
              <a:defRPr sz="1400">
                <a:solidFill>
                  <a:schemeClr val="tx1">
                    <a:tint val="75000"/>
                  </a:schemeClr>
                </a:solidFill>
              </a:defRPr>
            </a:lvl6pPr>
            <a:lvl7pPr marL="2743200" indent="0">
              <a:buNone/>
              <a:defRPr sz="1400">
                <a:solidFill>
                  <a:schemeClr val="tx1">
                    <a:tint val="75000"/>
                  </a:schemeClr>
                </a:solidFill>
              </a:defRPr>
            </a:lvl7pPr>
            <a:lvl8pPr marL="3200400" indent="0">
              <a:buNone/>
              <a:defRPr sz="1400">
                <a:solidFill>
                  <a:schemeClr val="tx1">
                    <a:tint val="75000"/>
                  </a:schemeClr>
                </a:solidFill>
              </a:defRPr>
            </a:lvl8pPr>
            <a:lvl9pPr marL="3657600" indent="0">
              <a:buNone/>
              <a:defRPr sz="1400">
                <a:solidFill>
                  <a:schemeClr val="tx1">
                    <a:tint val="75000"/>
                  </a:schemeClr>
                </a:solidFill>
              </a:defRPr>
            </a:lvl9pPr>
          </a:lstStyle>
          <a:p>
            <a:pPr lvl="0"/>
            <a:r>
              <a:rPr lang="en-US" smtClean="0"/>
              <a:t>Click to edit Master text styles</a:t>
            </a:r>
          </a:p>
        </p:txBody>
      </p:sp>
      <p:sp>
        <p:nvSpPr>
          <p:cNvPr id="4" name="Date Placeholder 3"/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51A89889-A4EE-4A78-ACE1-6B17039821A6}" type="datetimeFigureOut">
              <a:rPr lang="en-GB" smtClean="0"/>
              <a:pPr/>
              <a:t>5/15/15</a:t>
            </a:fld>
            <a:endParaRPr lang="en-GB"/>
          </a:p>
        </p:txBody>
      </p:sp>
      <p:sp>
        <p:nvSpPr>
          <p:cNvPr id="5" name="Footer Placeholder 4"/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endParaRPr lang="en-GB"/>
          </a:p>
        </p:txBody>
      </p:sp>
      <p:sp>
        <p:nvSpPr>
          <p:cNvPr id="6" name="Slide Number Placeholder 5"/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AE502E4C-6151-421B-A07B-5F916990C5EE}" type="slidenum">
              <a:rPr lang="en-GB" smtClean="0"/>
              <a:pPr/>
              <a:t>‹#›</a:t>
            </a:fld>
            <a:endParaRPr lang="en-GB"/>
          </a:p>
        </p:txBody>
      </p:sp>
    </p:spTree>
    <p:extLst>
      <p:ext uri="{BB962C8B-B14F-4D97-AF65-F5344CB8AC3E}">
        <p14:creationId xmlns="" xmlns:a="http://schemas.openxmlformats.org/drawingml/2006/main" xmlns:r="http://schemas.openxmlformats.org/officeDocument/2006/relationships" xmlns:p="http://schemas.openxmlformats.org/presentationml/2006/main" xmlns:p14="http://schemas.microsoft.com/office/powerpoint/2010/main" xmlns:mv="urn:schemas-microsoft-com:mac:vml" xmlns:mc="http://schemas.openxmlformats.org/markup-compatibility/2006" val="4175315587"/>
      </p:ext>
    </p:extLst>
  </p:cSld>
  <p:clrMapOvr>
    <a:masterClrMapping/>
  </p:clrMapOvr>
</p:sldLayout>
</file>

<file path=ppt/slideLayouts/slideLayout4.xml><?xml version="1.0" encoding="utf-8"?>
<p:sldLayout xmlns:a="http://schemas.openxmlformats.org/drawingml/2006/main" xmlns:r="http://schemas.openxmlformats.org/officeDocument/2006/relationships" xmlns:mc="http://schemas.openxmlformats.org/markup-compatibility/2006" xmlns:mv="urn:schemas-microsoft-com:mac:vml" xmlns:p="http://schemas.openxmlformats.org/presentationml/2006/main" mc:Ignorable="mv" mc:PreserveAttributes="mv:*" type="twoObj" preserve="1">
  <p:cSld name="Two Content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title"/>
          </p:nvPr>
        </p:nvSpPr>
        <p:spPr/>
        <p:txBody>
          <a:bodyPr/>
          <a:lstStyle/>
          <a:p>
            <a:r>
              <a:rPr lang="en-US" smtClean="0"/>
              <a:t>Click to edit Master title style</a:t>
            </a:r>
            <a:endParaRPr lang="en-GB"/>
          </a:p>
        </p:txBody>
      </p:sp>
      <p:sp>
        <p:nvSpPr>
          <p:cNvPr id="3" name="Content Placeholder 2"/>
          <p:cNvSpPr>
            <a:spLocks noGrp="1"/>
          </p:cNvSpPr>
          <p:nvPr>
            <p:ph sz="half" idx="1"/>
          </p:nvPr>
        </p:nvSpPr>
        <p:spPr>
          <a:xfrm>
            <a:off x="457200" y="1600200"/>
            <a:ext cx="4038600" cy="4525963"/>
          </a:xfrm>
        </p:spPr>
        <p:txBody>
          <a:bodyPr/>
          <a:lstStyle>
            <a:lvl1pPr>
              <a:defRPr sz="2800"/>
            </a:lvl1pPr>
            <a:lvl2pPr>
              <a:defRPr sz="2400"/>
            </a:lvl2pPr>
            <a:lvl3pPr>
              <a:defRPr sz="2000"/>
            </a:lvl3pPr>
            <a:lvl4pPr>
              <a:defRPr sz="1800"/>
            </a:lvl4pPr>
            <a:lvl5pPr>
              <a:defRPr sz="1800"/>
            </a:lvl5pPr>
            <a:lvl6pPr>
              <a:defRPr sz="1800"/>
            </a:lvl6pPr>
            <a:lvl7pPr>
              <a:defRPr sz="1800"/>
            </a:lvl7pPr>
            <a:lvl8pPr>
              <a:defRPr sz="1800"/>
            </a:lvl8pPr>
            <a:lvl9pPr>
              <a:defRPr sz="1800"/>
            </a:lvl9pPr>
          </a:lstStyle>
          <a:p>
            <a:pPr lvl="0"/>
            <a:r>
              <a:rPr lang="en-US" smtClean="0"/>
              <a:t>Click to edit Master text styles</a:t>
            </a:r>
          </a:p>
          <a:p>
            <a:pPr lvl="1"/>
            <a:r>
              <a:rPr lang="en-US" smtClean="0"/>
              <a:t>Second level</a:t>
            </a:r>
          </a:p>
          <a:p>
            <a:pPr lvl="2"/>
            <a:r>
              <a:rPr lang="en-US" smtClean="0"/>
              <a:t>Third level</a:t>
            </a:r>
          </a:p>
          <a:p>
            <a:pPr lvl="3"/>
            <a:r>
              <a:rPr lang="en-US" smtClean="0"/>
              <a:t>Fourth level</a:t>
            </a:r>
          </a:p>
          <a:p>
            <a:pPr lvl="4"/>
            <a:r>
              <a:rPr lang="en-US" smtClean="0"/>
              <a:t>Fifth level</a:t>
            </a:r>
            <a:endParaRPr lang="en-GB"/>
          </a:p>
        </p:txBody>
      </p:sp>
      <p:sp>
        <p:nvSpPr>
          <p:cNvPr id="4" name="Content Placeholder 3"/>
          <p:cNvSpPr>
            <a:spLocks noGrp="1"/>
          </p:cNvSpPr>
          <p:nvPr>
            <p:ph sz="half" idx="2"/>
          </p:nvPr>
        </p:nvSpPr>
        <p:spPr>
          <a:xfrm>
            <a:off x="4648200" y="1600200"/>
            <a:ext cx="4038600" cy="4525963"/>
          </a:xfrm>
        </p:spPr>
        <p:txBody>
          <a:bodyPr/>
          <a:lstStyle>
            <a:lvl1pPr>
              <a:defRPr sz="2800"/>
            </a:lvl1pPr>
            <a:lvl2pPr>
              <a:defRPr sz="2400"/>
            </a:lvl2pPr>
            <a:lvl3pPr>
              <a:defRPr sz="2000"/>
            </a:lvl3pPr>
            <a:lvl4pPr>
              <a:defRPr sz="1800"/>
            </a:lvl4pPr>
            <a:lvl5pPr>
              <a:defRPr sz="1800"/>
            </a:lvl5pPr>
            <a:lvl6pPr>
              <a:defRPr sz="1800"/>
            </a:lvl6pPr>
            <a:lvl7pPr>
              <a:defRPr sz="1800"/>
            </a:lvl7pPr>
            <a:lvl8pPr>
              <a:defRPr sz="1800"/>
            </a:lvl8pPr>
            <a:lvl9pPr>
              <a:defRPr sz="1800"/>
            </a:lvl9pPr>
          </a:lstStyle>
          <a:p>
            <a:pPr lvl="0"/>
            <a:r>
              <a:rPr lang="en-US" smtClean="0"/>
              <a:t>Click to edit Master text styles</a:t>
            </a:r>
          </a:p>
          <a:p>
            <a:pPr lvl="1"/>
            <a:r>
              <a:rPr lang="en-US" smtClean="0"/>
              <a:t>Second level</a:t>
            </a:r>
          </a:p>
          <a:p>
            <a:pPr lvl="2"/>
            <a:r>
              <a:rPr lang="en-US" smtClean="0"/>
              <a:t>Third level</a:t>
            </a:r>
          </a:p>
          <a:p>
            <a:pPr lvl="3"/>
            <a:r>
              <a:rPr lang="en-US" smtClean="0"/>
              <a:t>Fourth level</a:t>
            </a:r>
          </a:p>
          <a:p>
            <a:pPr lvl="4"/>
            <a:r>
              <a:rPr lang="en-US" smtClean="0"/>
              <a:t>Fifth level</a:t>
            </a:r>
            <a:endParaRPr lang="en-GB"/>
          </a:p>
        </p:txBody>
      </p:sp>
      <p:sp>
        <p:nvSpPr>
          <p:cNvPr id="5" name="Date Placeholder 4"/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51A89889-A4EE-4A78-ACE1-6B17039821A6}" type="datetimeFigureOut">
              <a:rPr lang="en-GB" smtClean="0"/>
              <a:pPr/>
              <a:t>5/15/15</a:t>
            </a:fld>
            <a:endParaRPr lang="en-GB"/>
          </a:p>
        </p:txBody>
      </p:sp>
      <p:sp>
        <p:nvSpPr>
          <p:cNvPr id="6" name="Footer Placeholder 5"/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endParaRPr lang="en-GB"/>
          </a:p>
        </p:txBody>
      </p:sp>
      <p:sp>
        <p:nvSpPr>
          <p:cNvPr id="7" name="Slide Number Placeholder 6"/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AE502E4C-6151-421B-A07B-5F916990C5EE}" type="slidenum">
              <a:rPr lang="en-GB" smtClean="0"/>
              <a:pPr/>
              <a:t>‹#›</a:t>
            </a:fld>
            <a:endParaRPr lang="en-GB"/>
          </a:p>
        </p:txBody>
      </p:sp>
    </p:spTree>
    <p:extLst>
      <p:ext uri="{BB962C8B-B14F-4D97-AF65-F5344CB8AC3E}">
        <p14:creationId xmlns="" xmlns:a="http://schemas.openxmlformats.org/drawingml/2006/main" xmlns:r="http://schemas.openxmlformats.org/officeDocument/2006/relationships" xmlns:p="http://schemas.openxmlformats.org/presentationml/2006/main" xmlns:p14="http://schemas.microsoft.com/office/powerpoint/2010/main" xmlns:mv="urn:schemas-microsoft-com:mac:vml" xmlns:mc="http://schemas.openxmlformats.org/markup-compatibility/2006" val="3136303861"/>
      </p:ext>
    </p:extLst>
  </p:cSld>
  <p:clrMapOvr>
    <a:masterClrMapping/>
  </p:clrMapOvr>
</p:sldLayout>
</file>

<file path=ppt/slideLayouts/slideLayout5.xml><?xml version="1.0" encoding="utf-8"?>
<p:sldLayout xmlns:a="http://schemas.openxmlformats.org/drawingml/2006/main" xmlns:r="http://schemas.openxmlformats.org/officeDocument/2006/relationships" xmlns:mc="http://schemas.openxmlformats.org/markup-compatibility/2006" xmlns:mv="urn:schemas-microsoft-com:mac:vml" xmlns:p="http://schemas.openxmlformats.org/presentationml/2006/main" mc:Ignorable="mv" mc:PreserveAttributes="mv:*" type="twoTxTwoObj" preserve="1">
  <p:cSld name="Comparison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title"/>
          </p:nvPr>
        </p:nvSpPr>
        <p:spPr/>
        <p:txBody>
          <a:bodyPr/>
          <a:lstStyle>
            <a:lvl1pPr>
              <a:defRPr/>
            </a:lvl1pPr>
          </a:lstStyle>
          <a:p>
            <a:r>
              <a:rPr lang="en-US" smtClean="0"/>
              <a:t>Click to edit Master title style</a:t>
            </a:r>
            <a:endParaRPr lang="en-GB"/>
          </a:p>
        </p:txBody>
      </p:sp>
      <p:sp>
        <p:nvSpPr>
          <p:cNvPr id="3" name="Text Placeholder 2"/>
          <p:cNvSpPr>
            <a:spLocks noGrp="1"/>
          </p:cNvSpPr>
          <p:nvPr>
            <p:ph type="body" idx="1"/>
          </p:nvPr>
        </p:nvSpPr>
        <p:spPr>
          <a:xfrm>
            <a:off x="457200" y="1535113"/>
            <a:ext cx="4040188" cy="639762"/>
          </a:xfrm>
        </p:spPr>
        <p:txBody>
          <a:bodyPr anchor="b"/>
          <a:lstStyle>
            <a:lvl1pPr marL="0" indent="0">
              <a:buNone/>
              <a:defRPr sz="2400" b="1"/>
            </a:lvl1pPr>
            <a:lvl2pPr marL="457200" indent="0">
              <a:buNone/>
              <a:defRPr sz="2000" b="1"/>
            </a:lvl2pPr>
            <a:lvl3pPr marL="914400" indent="0">
              <a:buNone/>
              <a:defRPr sz="1800" b="1"/>
            </a:lvl3pPr>
            <a:lvl4pPr marL="1371600" indent="0">
              <a:buNone/>
              <a:defRPr sz="1600" b="1"/>
            </a:lvl4pPr>
            <a:lvl5pPr marL="1828800" indent="0">
              <a:buNone/>
              <a:defRPr sz="1600" b="1"/>
            </a:lvl5pPr>
            <a:lvl6pPr marL="2286000" indent="0">
              <a:buNone/>
              <a:defRPr sz="1600" b="1"/>
            </a:lvl6pPr>
            <a:lvl7pPr marL="2743200" indent="0">
              <a:buNone/>
              <a:defRPr sz="1600" b="1"/>
            </a:lvl7pPr>
            <a:lvl8pPr marL="3200400" indent="0">
              <a:buNone/>
              <a:defRPr sz="1600" b="1"/>
            </a:lvl8pPr>
            <a:lvl9pPr marL="3657600" indent="0">
              <a:buNone/>
              <a:defRPr sz="1600" b="1"/>
            </a:lvl9pPr>
          </a:lstStyle>
          <a:p>
            <a:pPr lvl="0"/>
            <a:r>
              <a:rPr lang="en-US" smtClean="0"/>
              <a:t>Click to edit Master text styles</a:t>
            </a:r>
          </a:p>
        </p:txBody>
      </p:sp>
      <p:sp>
        <p:nvSpPr>
          <p:cNvPr id="4" name="Content Placeholder 3"/>
          <p:cNvSpPr>
            <a:spLocks noGrp="1"/>
          </p:cNvSpPr>
          <p:nvPr>
            <p:ph sz="half" idx="2"/>
          </p:nvPr>
        </p:nvSpPr>
        <p:spPr>
          <a:xfrm>
            <a:off x="457200" y="2174875"/>
            <a:ext cx="4040188" cy="3951288"/>
          </a:xfrm>
        </p:spPr>
        <p:txBody>
          <a:bodyPr/>
          <a:lstStyle>
            <a:lvl1pPr>
              <a:defRPr sz="2400"/>
            </a:lvl1pPr>
            <a:lvl2pPr>
              <a:defRPr sz="2000"/>
            </a:lvl2pPr>
            <a:lvl3pPr>
              <a:defRPr sz="1800"/>
            </a:lvl3pPr>
            <a:lvl4pPr>
              <a:defRPr sz="1600"/>
            </a:lvl4pPr>
            <a:lvl5pPr>
              <a:defRPr sz="1600"/>
            </a:lvl5pPr>
            <a:lvl6pPr>
              <a:defRPr sz="1600"/>
            </a:lvl6pPr>
            <a:lvl7pPr>
              <a:defRPr sz="1600"/>
            </a:lvl7pPr>
            <a:lvl8pPr>
              <a:defRPr sz="1600"/>
            </a:lvl8pPr>
            <a:lvl9pPr>
              <a:defRPr sz="1600"/>
            </a:lvl9pPr>
          </a:lstStyle>
          <a:p>
            <a:pPr lvl="0"/>
            <a:r>
              <a:rPr lang="en-US" smtClean="0"/>
              <a:t>Click to edit Master text styles</a:t>
            </a:r>
          </a:p>
          <a:p>
            <a:pPr lvl="1"/>
            <a:r>
              <a:rPr lang="en-US" smtClean="0"/>
              <a:t>Second level</a:t>
            </a:r>
          </a:p>
          <a:p>
            <a:pPr lvl="2"/>
            <a:r>
              <a:rPr lang="en-US" smtClean="0"/>
              <a:t>Third level</a:t>
            </a:r>
          </a:p>
          <a:p>
            <a:pPr lvl="3"/>
            <a:r>
              <a:rPr lang="en-US" smtClean="0"/>
              <a:t>Fourth level</a:t>
            </a:r>
          </a:p>
          <a:p>
            <a:pPr lvl="4"/>
            <a:r>
              <a:rPr lang="en-US" smtClean="0"/>
              <a:t>Fifth level</a:t>
            </a:r>
            <a:endParaRPr lang="en-GB"/>
          </a:p>
        </p:txBody>
      </p:sp>
      <p:sp>
        <p:nvSpPr>
          <p:cNvPr id="5" name="Text Placeholder 4"/>
          <p:cNvSpPr>
            <a:spLocks noGrp="1"/>
          </p:cNvSpPr>
          <p:nvPr>
            <p:ph type="body" sz="quarter" idx="3"/>
          </p:nvPr>
        </p:nvSpPr>
        <p:spPr>
          <a:xfrm>
            <a:off x="4645025" y="1535113"/>
            <a:ext cx="4041775" cy="639762"/>
          </a:xfrm>
        </p:spPr>
        <p:txBody>
          <a:bodyPr anchor="b"/>
          <a:lstStyle>
            <a:lvl1pPr marL="0" indent="0">
              <a:buNone/>
              <a:defRPr sz="2400" b="1"/>
            </a:lvl1pPr>
            <a:lvl2pPr marL="457200" indent="0">
              <a:buNone/>
              <a:defRPr sz="2000" b="1"/>
            </a:lvl2pPr>
            <a:lvl3pPr marL="914400" indent="0">
              <a:buNone/>
              <a:defRPr sz="1800" b="1"/>
            </a:lvl3pPr>
            <a:lvl4pPr marL="1371600" indent="0">
              <a:buNone/>
              <a:defRPr sz="1600" b="1"/>
            </a:lvl4pPr>
            <a:lvl5pPr marL="1828800" indent="0">
              <a:buNone/>
              <a:defRPr sz="1600" b="1"/>
            </a:lvl5pPr>
            <a:lvl6pPr marL="2286000" indent="0">
              <a:buNone/>
              <a:defRPr sz="1600" b="1"/>
            </a:lvl6pPr>
            <a:lvl7pPr marL="2743200" indent="0">
              <a:buNone/>
              <a:defRPr sz="1600" b="1"/>
            </a:lvl7pPr>
            <a:lvl8pPr marL="3200400" indent="0">
              <a:buNone/>
              <a:defRPr sz="1600" b="1"/>
            </a:lvl8pPr>
            <a:lvl9pPr marL="3657600" indent="0">
              <a:buNone/>
              <a:defRPr sz="1600" b="1"/>
            </a:lvl9pPr>
          </a:lstStyle>
          <a:p>
            <a:pPr lvl="0"/>
            <a:r>
              <a:rPr lang="en-US" smtClean="0"/>
              <a:t>Click to edit Master text styles</a:t>
            </a:r>
          </a:p>
        </p:txBody>
      </p:sp>
      <p:sp>
        <p:nvSpPr>
          <p:cNvPr id="6" name="Content Placeholder 5"/>
          <p:cNvSpPr>
            <a:spLocks noGrp="1"/>
          </p:cNvSpPr>
          <p:nvPr>
            <p:ph sz="quarter" idx="4"/>
          </p:nvPr>
        </p:nvSpPr>
        <p:spPr>
          <a:xfrm>
            <a:off x="4645025" y="2174875"/>
            <a:ext cx="4041775" cy="3951288"/>
          </a:xfrm>
        </p:spPr>
        <p:txBody>
          <a:bodyPr/>
          <a:lstStyle>
            <a:lvl1pPr>
              <a:defRPr sz="2400"/>
            </a:lvl1pPr>
            <a:lvl2pPr>
              <a:defRPr sz="2000"/>
            </a:lvl2pPr>
            <a:lvl3pPr>
              <a:defRPr sz="1800"/>
            </a:lvl3pPr>
            <a:lvl4pPr>
              <a:defRPr sz="1600"/>
            </a:lvl4pPr>
            <a:lvl5pPr>
              <a:defRPr sz="1600"/>
            </a:lvl5pPr>
            <a:lvl6pPr>
              <a:defRPr sz="1600"/>
            </a:lvl6pPr>
            <a:lvl7pPr>
              <a:defRPr sz="1600"/>
            </a:lvl7pPr>
            <a:lvl8pPr>
              <a:defRPr sz="1600"/>
            </a:lvl8pPr>
            <a:lvl9pPr>
              <a:defRPr sz="1600"/>
            </a:lvl9pPr>
          </a:lstStyle>
          <a:p>
            <a:pPr lvl="0"/>
            <a:r>
              <a:rPr lang="en-US" smtClean="0"/>
              <a:t>Click to edit Master text styles</a:t>
            </a:r>
          </a:p>
          <a:p>
            <a:pPr lvl="1"/>
            <a:r>
              <a:rPr lang="en-US" smtClean="0"/>
              <a:t>Second level</a:t>
            </a:r>
          </a:p>
          <a:p>
            <a:pPr lvl="2"/>
            <a:r>
              <a:rPr lang="en-US" smtClean="0"/>
              <a:t>Third level</a:t>
            </a:r>
          </a:p>
          <a:p>
            <a:pPr lvl="3"/>
            <a:r>
              <a:rPr lang="en-US" smtClean="0"/>
              <a:t>Fourth level</a:t>
            </a:r>
          </a:p>
          <a:p>
            <a:pPr lvl="4"/>
            <a:r>
              <a:rPr lang="en-US" smtClean="0"/>
              <a:t>Fifth level</a:t>
            </a:r>
            <a:endParaRPr lang="en-GB"/>
          </a:p>
        </p:txBody>
      </p:sp>
      <p:sp>
        <p:nvSpPr>
          <p:cNvPr id="7" name="Date Placeholder 6"/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51A89889-A4EE-4A78-ACE1-6B17039821A6}" type="datetimeFigureOut">
              <a:rPr lang="en-GB" smtClean="0"/>
              <a:pPr/>
              <a:t>5/15/15</a:t>
            </a:fld>
            <a:endParaRPr lang="en-GB"/>
          </a:p>
        </p:txBody>
      </p:sp>
      <p:sp>
        <p:nvSpPr>
          <p:cNvPr id="8" name="Footer Placeholder 7"/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endParaRPr lang="en-GB"/>
          </a:p>
        </p:txBody>
      </p:sp>
      <p:sp>
        <p:nvSpPr>
          <p:cNvPr id="9" name="Slide Number Placeholder 8"/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AE502E4C-6151-421B-A07B-5F916990C5EE}" type="slidenum">
              <a:rPr lang="en-GB" smtClean="0"/>
              <a:pPr/>
              <a:t>‹#›</a:t>
            </a:fld>
            <a:endParaRPr lang="en-GB"/>
          </a:p>
        </p:txBody>
      </p:sp>
    </p:spTree>
    <p:extLst>
      <p:ext uri="{BB962C8B-B14F-4D97-AF65-F5344CB8AC3E}">
        <p14:creationId xmlns="" xmlns:a="http://schemas.openxmlformats.org/drawingml/2006/main" xmlns:r="http://schemas.openxmlformats.org/officeDocument/2006/relationships" xmlns:p="http://schemas.openxmlformats.org/presentationml/2006/main" xmlns:p14="http://schemas.microsoft.com/office/powerpoint/2010/main" xmlns:mv="urn:schemas-microsoft-com:mac:vml" xmlns:mc="http://schemas.openxmlformats.org/markup-compatibility/2006" val="3679350435"/>
      </p:ext>
    </p:extLst>
  </p:cSld>
  <p:clrMapOvr>
    <a:masterClrMapping/>
  </p:clrMapOvr>
</p:sldLayout>
</file>

<file path=ppt/slideLayouts/slideLayout6.xml><?xml version="1.0" encoding="utf-8"?>
<p:sldLayout xmlns:a="http://schemas.openxmlformats.org/drawingml/2006/main" xmlns:r="http://schemas.openxmlformats.org/officeDocument/2006/relationships" xmlns:mc="http://schemas.openxmlformats.org/markup-compatibility/2006" xmlns:mv="urn:schemas-microsoft-com:mac:vml" xmlns:p="http://schemas.openxmlformats.org/presentationml/2006/main" mc:Ignorable="mv" mc:PreserveAttributes="mv:*" type="titleOnly" preserve="1">
  <p:cSld name="Title Only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title"/>
          </p:nvPr>
        </p:nvSpPr>
        <p:spPr/>
        <p:txBody>
          <a:bodyPr/>
          <a:lstStyle/>
          <a:p>
            <a:r>
              <a:rPr lang="en-US" smtClean="0"/>
              <a:t>Click to edit Master title style</a:t>
            </a:r>
            <a:endParaRPr lang="en-GB"/>
          </a:p>
        </p:txBody>
      </p:sp>
      <p:sp>
        <p:nvSpPr>
          <p:cNvPr id="3" name="Date Placeholder 2"/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51A89889-A4EE-4A78-ACE1-6B17039821A6}" type="datetimeFigureOut">
              <a:rPr lang="en-GB" smtClean="0"/>
              <a:pPr/>
              <a:t>5/15/15</a:t>
            </a:fld>
            <a:endParaRPr lang="en-GB"/>
          </a:p>
        </p:txBody>
      </p:sp>
      <p:sp>
        <p:nvSpPr>
          <p:cNvPr id="4" name="Footer Placeholder 3"/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endParaRPr lang="en-GB"/>
          </a:p>
        </p:txBody>
      </p:sp>
      <p:sp>
        <p:nvSpPr>
          <p:cNvPr id="5" name="Slide Number Placeholder 4"/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AE502E4C-6151-421B-A07B-5F916990C5EE}" type="slidenum">
              <a:rPr lang="en-GB" smtClean="0"/>
              <a:pPr/>
              <a:t>‹#›</a:t>
            </a:fld>
            <a:endParaRPr lang="en-GB"/>
          </a:p>
        </p:txBody>
      </p:sp>
    </p:spTree>
    <p:extLst>
      <p:ext uri="{BB962C8B-B14F-4D97-AF65-F5344CB8AC3E}">
        <p14:creationId xmlns="" xmlns:a="http://schemas.openxmlformats.org/drawingml/2006/main" xmlns:r="http://schemas.openxmlformats.org/officeDocument/2006/relationships" xmlns:p="http://schemas.openxmlformats.org/presentationml/2006/main" xmlns:p14="http://schemas.microsoft.com/office/powerpoint/2010/main" xmlns:mv="urn:schemas-microsoft-com:mac:vml" xmlns:mc="http://schemas.openxmlformats.org/markup-compatibility/2006" val="1013219157"/>
      </p:ext>
    </p:extLst>
  </p:cSld>
  <p:clrMapOvr>
    <a:masterClrMapping/>
  </p:clrMapOvr>
</p:sldLayout>
</file>

<file path=ppt/slideLayouts/slideLayout7.xml><?xml version="1.0" encoding="utf-8"?>
<p:sldLayout xmlns:a="http://schemas.openxmlformats.org/drawingml/2006/main" xmlns:r="http://schemas.openxmlformats.org/officeDocument/2006/relationships" xmlns:mc="http://schemas.openxmlformats.org/markup-compatibility/2006" xmlns:mv="urn:schemas-microsoft-com:mac:vml" xmlns:p="http://schemas.openxmlformats.org/presentationml/2006/main" mc:Ignorable="mv" mc:PreserveAttributes="mv:*" type="blank" preserve="1">
  <p:cSld name="Blank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Date Placeholder 1"/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51A89889-A4EE-4A78-ACE1-6B17039821A6}" type="datetimeFigureOut">
              <a:rPr lang="en-GB" smtClean="0"/>
              <a:pPr/>
              <a:t>5/15/15</a:t>
            </a:fld>
            <a:endParaRPr lang="en-GB"/>
          </a:p>
        </p:txBody>
      </p:sp>
      <p:sp>
        <p:nvSpPr>
          <p:cNvPr id="3" name="Footer Placeholder 2"/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endParaRPr lang="en-GB"/>
          </a:p>
        </p:txBody>
      </p:sp>
      <p:sp>
        <p:nvSpPr>
          <p:cNvPr id="4" name="Slide Number Placeholder 3"/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AE502E4C-6151-421B-A07B-5F916990C5EE}" type="slidenum">
              <a:rPr lang="en-GB" smtClean="0"/>
              <a:pPr/>
              <a:t>‹#›</a:t>
            </a:fld>
            <a:endParaRPr lang="en-GB"/>
          </a:p>
        </p:txBody>
      </p:sp>
    </p:spTree>
    <p:extLst>
      <p:ext uri="{BB962C8B-B14F-4D97-AF65-F5344CB8AC3E}">
        <p14:creationId xmlns="" xmlns:a="http://schemas.openxmlformats.org/drawingml/2006/main" xmlns:r="http://schemas.openxmlformats.org/officeDocument/2006/relationships" xmlns:p="http://schemas.openxmlformats.org/presentationml/2006/main" xmlns:p14="http://schemas.microsoft.com/office/powerpoint/2010/main" xmlns:mv="urn:schemas-microsoft-com:mac:vml" xmlns:mc="http://schemas.openxmlformats.org/markup-compatibility/2006" val="3524339536"/>
      </p:ext>
    </p:extLst>
  </p:cSld>
  <p:clrMapOvr>
    <a:masterClrMapping/>
  </p:clrMapOvr>
</p:sldLayout>
</file>

<file path=ppt/slideLayouts/slideLayout8.xml><?xml version="1.0" encoding="utf-8"?>
<p:sldLayout xmlns:a="http://schemas.openxmlformats.org/drawingml/2006/main" xmlns:r="http://schemas.openxmlformats.org/officeDocument/2006/relationships" xmlns:mc="http://schemas.openxmlformats.org/markup-compatibility/2006" xmlns:mv="urn:schemas-microsoft-com:mac:vml" xmlns:p="http://schemas.openxmlformats.org/presentationml/2006/main" mc:Ignorable="mv" mc:PreserveAttributes="mv:*" type="objTx" preserve="1">
  <p:cSld name="Content with Caption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title"/>
          </p:nvPr>
        </p:nvSpPr>
        <p:spPr>
          <a:xfrm>
            <a:off x="457200" y="273050"/>
            <a:ext cx="3008313" cy="1162050"/>
          </a:xfrm>
        </p:spPr>
        <p:txBody>
          <a:bodyPr anchor="b"/>
          <a:lstStyle>
            <a:lvl1pPr algn="l">
              <a:defRPr sz="2000" b="1"/>
            </a:lvl1pPr>
          </a:lstStyle>
          <a:p>
            <a:r>
              <a:rPr lang="en-US" smtClean="0"/>
              <a:t>Click to edit Master title style</a:t>
            </a:r>
            <a:endParaRPr lang="en-GB"/>
          </a:p>
        </p:txBody>
      </p:sp>
      <p:sp>
        <p:nvSpPr>
          <p:cNvPr id="3" name="Content Placeholder 2"/>
          <p:cNvSpPr>
            <a:spLocks noGrp="1"/>
          </p:cNvSpPr>
          <p:nvPr>
            <p:ph idx="1"/>
          </p:nvPr>
        </p:nvSpPr>
        <p:spPr>
          <a:xfrm>
            <a:off x="3575050" y="273050"/>
            <a:ext cx="5111750" cy="5853113"/>
          </a:xfrm>
        </p:spPr>
        <p:txBody>
          <a:bodyPr/>
          <a:lstStyle>
            <a:lvl1pPr>
              <a:defRPr sz="3200"/>
            </a:lvl1pPr>
            <a:lvl2pPr>
              <a:defRPr sz="2800"/>
            </a:lvl2pPr>
            <a:lvl3pPr>
              <a:defRPr sz="2400"/>
            </a:lvl3pPr>
            <a:lvl4pPr>
              <a:defRPr sz="2000"/>
            </a:lvl4pPr>
            <a:lvl5pPr>
              <a:defRPr sz="2000"/>
            </a:lvl5pPr>
            <a:lvl6pPr>
              <a:defRPr sz="2000"/>
            </a:lvl6pPr>
            <a:lvl7pPr>
              <a:defRPr sz="2000"/>
            </a:lvl7pPr>
            <a:lvl8pPr>
              <a:defRPr sz="2000"/>
            </a:lvl8pPr>
            <a:lvl9pPr>
              <a:defRPr sz="2000"/>
            </a:lvl9pPr>
          </a:lstStyle>
          <a:p>
            <a:pPr lvl="0"/>
            <a:r>
              <a:rPr lang="en-US" smtClean="0"/>
              <a:t>Click to edit Master text styles</a:t>
            </a:r>
          </a:p>
          <a:p>
            <a:pPr lvl="1"/>
            <a:r>
              <a:rPr lang="en-US" smtClean="0"/>
              <a:t>Second level</a:t>
            </a:r>
          </a:p>
          <a:p>
            <a:pPr lvl="2"/>
            <a:r>
              <a:rPr lang="en-US" smtClean="0"/>
              <a:t>Third level</a:t>
            </a:r>
          </a:p>
          <a:p>
            <a:pPr lvl="3"/>
            <a:r>
              <a:rPr lang="en-US" smtClean="0"/>
              <a:t>Fourth level</a:t>
            </a:r>
          </a:p>
          <a:p>
            <a:pPr lvl="4"/>
            <a:r>
              <a:rPr lang="en-US" smtClean="0"/>
              <a:t>Fifth level</a:t>
            </a:r>
            <a:endParaRPr lang="en-GB"/>
          </a:p>
        </p:txBody>
      </p:sp>
      <p:sp>
        <p:nvSpPr>
          <p:cNvPr id="4" name="Text Placeholder 3"/>
          <p:cNvSpPr>
            <a:spLocks noGrp="1"/>
          </p:cNvSpPr>
          <p:nvPr>
            <p:ph type="body" sz="half" idx="2"/>
          </p:nvPr>
        </p:nvSpPr>
        <p:spPr>
          <a:xfrm>
            <a:off x="457200" y="1435100"/>
            <a:ext cx="3008313" cy="4691063"/>
          </a:xfrm>
        </p:spPr>
        <p:txBody>
          <a:bodyPr/>
          <a:lstStyle>
            <a:lvl1pPr marL="0" indent="0">
              <a:buNone/>
              <a:defRPr sz="1400"/>
            </a:lvl1pPr>
            <a:lvl2pPr marL="457200" indent="0">
              <a:buNone/>
              <a:defRPr sz="1200"/>
            </a:lvl2pPr>
            <a:lvl3pPr marL="914400" indent="0">
              <a:buNone/>
              <a:defRPr sz="1000"/>
            </a:lvl3pPr>
            <a:lvl4pPr marL="1371600" indent="0">
              <a:buNone/>
              <a:defRPr sz="900"/>
            </a:lvl4pPr>
            <a:lvl5pPr marL="1828800" indent="0">
              <a:buNone/>
              <a:defRPr sz="900"/>
            </a:lvl5pPr>
            <a:lvl6pPr marL="2286000" indent="0">
              <a:buNone/>
              <a:defRPr sz="900"/>
            </a:lvl6pPr>
            <a:lvl7pPr marL="2743200" indent="0">
              <a:buNone/>
              <a:defRPr sz="900"/>
            </a:lvl7pPr>
            <a:lvl8pPr marL="3200400" indent="0">
              <a:buNone/>
              <a:defRPr sz="900"/>
            </a:lvl8pPr>
            <a:lvl9pPr marL="3657600" indent="0">
              <a:buNone/>
              <a:defRPr sz="900"/>
            </a:lvl9pPr>
          </a:lstStyle>
          <a:p>
            <a:pPr lvl="0"/>
            <a:r>
              <a:rPr lang="en-US" smtClean="0"/>
              <a:t>Click to edit Master text styles</a:t>
            </a:r>
          </a:p>
        </p:txBody>
      </p:sp>
      <p:sp>
        <p:nvSpPr>
          <p:cNvPr id="5" name="Date Placeholder 4"/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51A89889-A4EE-4A78-ACE1-6B17039821A6}" type="datetimeFigureOut">
              <a:rPr lang="en-GB" smtClean="0"/>
              <a:pPr/>
              <a:t>5/15/15</a:t>
            </a:fld>
            <a:endParaRPr lang="en-GB"/>
          </a:p>
        </p:txBody>
      </p:sp>
      <p:sp>
        <p:nvSpPr>
          <p:cNvPr id="6" name="Footer Placeholder 5"/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endParaRPr lang="en-GB"/>
          </a:p>
        </p:txBody>
      </p:sp>
      <p:sp>
        <p:nvSpPr>
          <p:cNvPr id="7" name="Slide Number Placeholder 6"/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AE502E4C-6151-421B-A07B-5F916990C5EE}" type="slidenum">
              <a:rPr lang="en-GB" smtClean="0"/>
              <a:pPr/>
              <a:t>‹#›</a:t>
            </a:fld>
            <a:endParaRPr lang="en-GB"/>
          </a:p>
        </p:txBody>
      </p:sp>
    </p:spTree>
    <p:extLst>
      <p:ext uri="{BB962C8B-B14F-4D97-AF65-F5344CB8AC3E}">
        <p14:creationId xmlns="" xmlns:a="http://schemas.openxmlformats.org/drawingml/2006/main" xmlns:r="http://schemas.openxmlformats.org/officeDocument/2006/relationships" xmlns:p="http://schemas.openxmlformats.org/presentationml/2006/main" xmlns:p14="http://schemas.microsoft.com/office/powerpoint/2010/main" xmlns:mv="urn:schemas-microsoft-com:mac:vml" xmlns:mc="http://schemas.openxmlformats.org/markup-compatibility/2006" val="970188610"/>
      </p:ext>
    </p:extLst>
  </p:cSld>
  <p:clrMapOvr>
    <a:masterClrMapping/>
  </p:clrMapOvr>
</p:sldLayout>
</file>

<file path=ppt/slideLayouts/slideLayout9.xml><?xml version="1.0" encoding="utf-8"?>
<p:sldLayout xmlns:a="http://schemas.openxmlformats.org/drawingml/2006/main" xmlns:r="http://schemas.openxmlformats.org/officeDocument/2006/relationships" xmlns:mc="http://schemas.openxmlformats.org/markup-compatibility/2006" xmlns:mv="urn:schemas-microsoft-com:mac:vml" xmlns:p="http://schemas.openxmlformats.org/presentationml/2006/main" mc:Ignorable="mv" mc:PreserveAttributes="mv:*" type="picTx" preserve="1">
  <p:cSld name="Picture with Caption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title"/>
          </p:nvPr>
        </p:nvSpPr>
        <p:spPr>
          <a:xfrm>
            <a:off x="1792288" y="4800600"/>
            <a:ext cx="5486400" cy="566738"/>
          </a:xfrm>
        </p:spPr>
        <p:txBody>
          <a:bodyPr anchor="b"/>
          <a:lstStyle>
            <a:lvl1pPr algn="l">
              <a:defRPr sz="2000" b="1"/>
            </a:lvl1pPr>
          </a:lstStyle>
          <a:p>
            <a:r>
              <a:rPr lang="en-US" smtClean="0"/>
              <a:t>Click to edit Master title style</a:t>
            </a:r>
            <a:endParaRPr lang="en-GB"/>
          </a:p>
        </p:txBody>
      </p:sp>
      <p:sp>
        <p:nvSpPr>
          <p:cNvPr id="3" name="Picture Placeholder 2"/>
          <p:cNvSpPr>
            <a:spLocks noGrp="1"/>
          </p:cNvSpPr>
          <p:nvPr>
            <p:ph type="pic" idx="1"/>
          </p:nvPr>
        </p:nvSpPr>
        <p:spPr>
          <a:xfrm>
            <a:off x="1792288" y="612775"/>
            <a:ext cx="5486400" cy="4114800"/>
          </a:xfrm>
        </p:spPr>
        <p:txBody>
          <a:bodyPr/>
          <a:lstStyle>
            <a:lvl1pPr marL="0" indent="0">
              <a:buNone/>
              <a:defRPr sz="3200"/>
            </a:lvl1pPr>
            <a:lvl2pPr marL="457200" indent="0">
              <a:buNone/>
              <a:defRPr sz="2800"/>
            </a:lvl2pPr>
            <a:lvl3pPr marL="914400" indent="0">
              <a:buNone/>
              <a:defRPr sz="2400"/>
            </a:lvl3pPr>
            <a:lvl4pPr marL="1371600" indent="0">
              <a:buNone/>
              <a:defRPr sz="2000"/>
            </a:lvl4pPr>
            <a:lvl5pPr marL="1828800" indent="0">
              <a:buNone/>
              <a:defRPr sz="2000"/>
            </a:lvl5pPr>
            <a:lvl6pPr marL="2286000" indent="0">
              <a:buNone/>
              <a:defRPr sz="2000"/>
            </a:lvl6pPr>
            <a:lvl7pPr marL="2743200" indent="0">
              <a:buNone/>
              <a:defRPr sz="2000"/>
            </a:lvl7pPr>
            <a:lvl8pPr marL="3200400" indent="0">
              <a:buNone/>
              <a:defRPr sz="2000"/>
            </a:lvl8pPr>
            <a:lvl9pPr marL="3657600" indent="0">
              <a:buNone/>
              <a:defRPr sz="2000"/>
            </a:lvl9pPr>
          </a:lstStyle>
          <a:p>
            <a:endParaRPr lang="en-GB"/>
          </a:p>
        </p:txBody>
      </p:sp>
      <p:sp>
        <p:nvSpPr>
          <p:cNvPr id="4" name="Text Placeholder 3"/>
          <p:cNvSpPr>
            <a:spLocks noGrp="1"/>
          </p:cNvSpPr>
          <p:nvPr>
            <p:ph type="body" sz="half" idx="2"/>
          </p:nvPr>
        </p:nvSpPr>
        <p:spPr>
          <a:xfrm>
            <a:off x="1792288" y="5367338"/>
            <a:ext cx="5486400" cy="804862"/>
          </a:xfrm>
        </p:spPr>
        <p:txBody>
          <a:bodyPr/>
          <a:lstStyle>
            <a:lvl1pPr marL="0" indent="0">
              <a:buNone/>
              <a:defRPr sz="1400"/>
            </a:lvl1pPr>
            <a:lvl2pPr marL="457200" indent="0">
              <a:buNone/>
              <a:defRPr sz="1200"/>
            </a:lvl2pPr>
            <a:lvl3pPr marL="914400" indent="0">
              <a:buNone/>
              <a:defRPr sz="1000"/>
            </a:lvl3pPr>
            <a:lvl4pPr marL="1371600" indent="0">
              <a:buNone/>
              <a:defRPr sz="900"/>
            </a:lvl4pPr>
            <a:lvl5pPr marL="1828800" indent="0">
              <a:buNone/>
              <a:defRPr sz="900"/>
            </a:lvl5pPr>
            <a:lvl6pPr marL="2286000" indent="0">
              <a:buNone/>
              <a:defRPr sz="900"/>
            </a:lvl6pPr>
            <a:lvl7pPr marL="2743200" indent="0">
              <a:buNone/>
              <a:defRPr sz="900"/>
            </a:lvl7pPr>
            <a:lvl8pPr marL="3200400" indent="0">
              <a:buNone/>
              <a:defRPr sz="900"/>
            </a:lvl8pPr>
            <a:lvl9pPr marL="3657600" indent="0">
              <a:buNone/>
              <a:defRPr sz="900"/>
            </a:lvl9pPr>
          </a:lstStyle>
          <a:p>
            <a:pPr lvl="0"/>
            <a:r>
              <a:rPr lang="en-US" smtClean="0"/>
              <a:t>Click to edit Master text styles</a:t>
            </a:r>
          </a:p>
        </p:txBody>
      </p:sp>
      <p:sp>
        <p:nvSpPr>
          <p:cNvPr id="5" name="Date Placeholder 4"/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51A89889-A4EE-4A78-ACE1-6B17039821A6}" type="datetimeFigureOut">
              <a:rPr lang="en-GB" smtClean="0"/>
              <a:pPr/>
              <a:t>5/15/15</a:t>
            </a:fld>
            <a:endParaRPr lang="en-GB"/>
          </a:p>
        </p:txBody>
      </p:sp>
      <p:sp>
        <p:nvSpPr>
          <p:cNvPr id="6" name="Footer Placeholder 5"/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endParaRPr lang="en-GB"/>
          </a:p>
        </p:txBody>
      </p:sp>
      <p:sp>
        <p:nvSpPr>
          <p:cNvPr id="7" name="Slide Number Placeholder 6"/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AE502E4C-6151-421B-A07B-5F916990C5EE}" type="slidenum">
              <a:rPr lang="en-GB" smtClean="0"/>
              <a:pPr/>
              <a:t>‹#›</a:t>
            </a:fld>
            <a:endParaRPr lang="en-GB"/>
          </a:p>
        </p:txBody>
      </p:sp>
    </p:spTree>
    <p:extLst>
      <p:ext uri="{BB962C8B-B14F-4D97-AF65-F5344CB8AC3E}">
        <p14:creationId xmlns="" xmlns:a="http://schemas.openxmlformats.org/drawingml/2006/main" xmlns:r="http://schemas.openxmlformats.org/officeDocument/2006/relationships" xmlns:p="http://schemas.openxmlformats.org/presentationml/2006/main" xmlns:p14="http://schemas.microsoft.com/office/powerpoint/2010/main" xmlns:mv="urn:schemas-microsoft-com:mac:vml" xmlns:mc="http://schemas.openxmlformats.org/markup-compatibility/2006" val="3191167454"/>
      </p:ext>
    </p:extLst>
  </p:cSld>
  <p:clrMapOvr>
    <a:masterClrMapping/>
  </p:clrMapOvr>
</p:sldLayout>
</file>

<file path=ppt/slideLayouts/slideLayout10.xml><?xml version="1.0" encoding="utf-8"?>
<p:sldLayout xmlns:a="http://schemas.openxmlformats.org/drawingml/2006/main" xmlns:r="http://schemas.openxmlformats.org/officeDocument/2006/relationships" xmlns:mc="http://schemas.openxmlformats.org/markup-compatibility/2006" xmlns:mv="urn:schemas-microsoft-com:mac:vml" xmlns:p="http://schemas.openxmlformats.org/presentationml/2006/main" mc:Ignorable="mv" mc:PreserveAttributes="mv:*" type="vertTx" preserve="1">
  <p:cSld name="Title and Vertical Text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title"/>
          </p:nvPr>
        </p:nvSpPr>
        <p:spPr/>
        <p:txBody>
          <a:bodyPr/>
          <a:lstStyle/>
          <a:p>
            <a:r>
              <a:rPr lang="en-US" smtClean="0"/>
              <a:t>Click to edit Master title style</a:t>
            </a:r>
            <a:endParaRPr lang="en-GB"/>
          </a:p>
        </p:txBody>
      </p:sp>
      <p:sp>
        <p:nvSpPr>
          <p:cNvPr id="3" name="Vertical Text Placeholder 2"/>
          <p:cNvSpPr>
            <a:spLocks noGrp="1"/>
          </p:cNvSpPr>
          <p:nvPr>
            <p:ph type="body" orient="vert" idx="1"/>
          </p:nvPr>
        </p:nvSpPr>
        <p:spPr/>
        <p:txBody>
          <a:bodyPr vert="eaVert"/>
          <a:lstStyle/>
          <a:p>
            <a:pPr lvl="0"/>
            <a:r>
              <a:rPr lang="en-US" smtClean="0"/>
              <a:t>Click to edit Master text styles</a:t>
            </a:r>
          </a:p>
          <a:p>
            <a:pPr lvl="1"/>
            <a:r>
              <a:rPr lang="en-US" smtClean="0"/>
              <a:t>Second level</a:t>
            </a:r>
          </a:p>
          <a:p>
            <a:pPr lvl="2"/>
            <a:r>
              <a:rPr lang="en-US" smtClean="0"/>
              <a:t>Third level</a:t>
            </a:r>
          </a:p>
          <a:p>
            <a:pPr lvl="3"/>
            <a:r>
              <a:rPr lang="en-US" smtClean="0"/>
              <a:t>Fourth level</a:t>
            </a:r>
          </a:p>
          <a:p>
            <a:pPr lvl="4"/>
            <a:r>
              <a:rPr lang="en-US" smtClean="0"/>
              <a:t>Fifth level</a:t>
            </a:r>
            <a:endParaRPr lang="en-GB"/>
          </a:p>
        </p:txBody>
      </p:sp>
      <p:sp>
        <p:nvSpPr>
          <p:cNvPr id="4" name="Date Placeholder 3"/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51A89889-A4EE-4A78-ACE1-6B17039821A6}" type="datetimeFigureOut">
              <a:rPr lang="en-GB" smtClean="0"/>
              <a:pPr/>
              <a:t>5/15/15</a:t>
            </a:fld>
            <a:endParaRPr lang="en-GB"/>
          </a:p>
        </p:txBody>
      </p:sp>
      <p:sp>
        <p:nvSpPr>
          <p:cNvPr id="5" name="Footer Placeholder 4"/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endParaRPr lang="en-GB"/>
          </a:p>
        </p:txBody>
      </p:sp>
      <p:sp>
        <p:nvSpPr>
          <p:cNvPr id="6" name="Slide Number Placeholder 5"/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AE502E4C-6151-421B-A07B-5F916990C5EE}" type="slidenum">
              <a:rPr lang="en-GB" smtClean="0"/>
              <a:pPr/>
              <a:t>‹#›</a:t>
            </a:fld>
            <a:endParaRPr lang="en-GB"/>
          </a:p>
        </p:txBody>
      </p:sp>
    </p:spTree>
    <p:extLst>
      <p:ext uri="{BB962C8B-B14F-4D97-AF65-F5344CB8AC3E}">
        <p14:creationId xmlns="" xmlns:a="http://schemas.openxmlformats.org/drawingml/2006/main" xmlns:r="http://schemas.openxmlformats.org/officeDocument/2006/relationships" xmlns:p="http://schemas.openxmlformats.org/presentationml/2006/main" xmlns:p14="http://schemas.microsoft.com/office/powerpoint/2010/main" xmlns:mv="urn:schemas-microsoft-com:mac:vml" xmlns:mc="http://schemas.openxmlformats.org/markup-compatibility/2006" val="3787788944"/>
      </p:ext>
    </p:extLst>
  </p:cSld>
  <p:clrMapOvr>
    <a:masterClrMapping/>
  </p:clrMapOvr>
</p:sldLayout>
</file>

<file path=ppt/slideLayouts/slideLayout11.xml><?xml version="1.0" encoding="utf-8"?>
<p:sldLayout xmlns:a="http://schemas.openxmlformats.org/drawingml/2006/main" xmlns:r="http://schemas.openxmlformats.org/officeDocument/2006/relationships" xmlns:mc="http://schemas.openxmlformats.org/markup-compatibility/2006" xmlns:mv="urn:schemas-microsoft-com:mac:vml" xmlns:p="http://schemas.openxmlformats.org/presentationml/2006/main" mc:Ignorable="mv" mc:PreserveAttributes="mv:*" type="vertTitleAndTx" preserve="1">
  <p:cSld name="Vertical Title and Text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Vertical Title 1"/>
          <p:cNvSpPr>
            <a:spLocks noGrp="1"/>
          </p:cNvSpPr>
          <p:nvPr>
            <p:ph type="title" orient="vert"/>
          </p:nvPr>
        </p:nvSpPr>
        <p:spPr>
          <a:xfrm>
            <a:off x="6629400" y="274638"/>
            <a:ext cx="2057400" cy="5851525"/>
          </a:xfrm>
        </p:spPr>
        <p:txBody>
          <a:bodyPr vert="eaVert"/>
          <a:lstStyle/>
          <a:p>
            <a:r>
              <a:rPr lang="en-US" smtClean="0"/>
              <a:t>Click to edit Master title style</a:t>
            </a:r>
            <a:endParaRPr lang="en-GB"/>
          </a:p>
        </p:txBody>
      </p:sp>
      <p:sp>
        <p:nvSpPr>
          <p:cNvPr id="3" name="Vertical Text Placeholder 2"/>
          <p:cNvSpPr>
            <a:spLocks noGrp="1"/>
          </p:cNvSpPr>
          <p:nvPr>
            <p:ph type="body" orient="vert" idx="1"/>
          </p:nvPr>
        </p:nvSpPr>
        <p:spPr>
          <a:xfrm>
            <a:off x="457200" y="274638"/>
            <a:ext cx="6019800" cy="5851525"/>
          </a:xfrm>
        </p:spPr>
        <p:txBody>
          <a:bodyPr vert="eaVert"/>
          <a:lstStyle/>
          <a:p>
            <a:pPr lvl="0"/>
            <a:r>
              <a:rPr lang="en-US" smtClean="0"/>
              <a:t>Click to edit Master text styles</a:t>
            </a:r>
          </a:p>
          <a:p>
            <a:pPr lvl="1"/>
            <a:r>
              <a:rPr lang="en-US" smtClean="0"/>
              <a:t>Second level</a:t>
            </a:r>
          </a:p>
          <a:p>
            <a:pPr lvl="2"/>
            <a:r>
              <a:rPr lang="en-US" smtClean="0"/>
              <a:t>Third level</a:t>
            </a:r>
          </a:p>
          <a:p>
            <a:pPr lvl="3"/>
            <a:r>
              <a:rPr lang="en-US" smtClean="0"/>
              <a:t>Fourth level</a:t>
            </a:r>
          </a:p>
          <a:p>
            <a:pPr lvl="4"/>
            <a:r>
              <a:rPr lang="en-US" smtClean="0"/>
              <a:t>Fifth level</a:t>
            </a:r>
            <a:endParaRPr lang="en-GB"/>
          </a:p>
        </p:txBody>
      </p:sp>
      <p:sp>
        <p:nvSpPr>
          <p:cNvPr id="4" name="Date Placeholder 3"/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51A89889-A4EE-4A78-ACE1-6B17039821A6}" type="datetimeFigureOut">
              <a:rPr lang="en-GB" smtClean="0"/>
              <a:pPr/>
              <a:t>5/15/15</a:t>
            </a:fld>
            <a:endParaRPr lang="en-GB"/>
          </a:p>
        </p:txBody>
      </p:sp>
      <p:sp>
        <p:nvSpPr>
          <p:cNvPr id="5" name="Footer Placeholder 4"/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endParaRPr lang="en-GB"/>
          </a:p>
        </p:txBody>
      </p:sp>
      <p:sp>
        <p:nvSpPr>
          <p:cNvPr id="6" name="Slide Number Placeholder 5"/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AE502E4C-6151-421B-A07B-5F916990C5EE}" type="slidenum">
              <a:rPr lang="en-GB" smtClean="0"/>
              <a:pPr/>
              <a:t>‹#›</a:t>
            </a:fld>
            <a:endParaRPr lang="en-GB"/>
          </a:p>
        </p:txBody>
      </p:sp>
    </p:spTree>
    <p:extLst>
      <p:ext uri="{BB962C8B-B14F-4D97-AF65-F5344CB8AC3E}">
        <p14:creationId xmlns="" xmlns:a="http://schemas.openxmlformats.org/drawingml/2006/main" xmlns:r="http://schemas.openxmlformats.org/officeDocument/2006/relationships" xmlns:p="http://schemas.openxmlformats.org/presentationml/2006/main" xmlns:p14="http://schemas.microsoft.com/office/powerpoint/2010/main" xmlns:mv="urn:schemas-microsoft-com:mac:vml" xmlns:mc="http://schemas.openxmlformats.org/markup-compatibility/2006" val="1588336820"/>
      </p:ext>
    </p:extLst>
  </p:cSld>
  <p:clrMapOvr>
    <a:masterClrMapping/>
  </p:clrMapOvr>
</p:sldLayout>
</file>

<file path=ppt/slideMasters/_rels/slideMaster1.xml.rels><?xml version="1.0" encoding="UTF-8" standalone="yes"?>
<Relationships xmlns="http://schemas.openxmlformats.org/package/2006/relationships"><Relationship Id="rId11" Type="http://schemas.openxmlformats.org/officeDocument/2006/relationships/slideLayout" Target="../slideLayouts/slideLayout11.xml"/><Relationship Id="rId12" Type="http://schemas.openxmlformats.org/officeDocument/2006/relationships/theme" Target="../theme/theme1.xml"/><Relationship Id="rId1" Type="http://schemas.openxmlformats.org/officeDocument/2006/relationships/slideLayout" Target="../slideLayouts/slideLayout1.xml"/><Relationship Id="rId2" Type="http://schemas.openxmlformats.org/officeDocument/2006/relationships/slideLayout" Target="../slideLayouts/slideLayout2.xml"/><Relationship Id="rId3" Type="http://schemas.openxmlformats.org/officeDocument/2006/relationships/slideLayout" Target="../slideLayouts/slideLayout3.xml"/><Relationship Id="rId4" Type="http://schemas.openxmlformats.org/officeDocument/2006/relationships/slideLayout" Target="../slideLayouts/slideLayout4.xml"/><Relationship Id="rId5" Type="http://schemas.openxmlformats.org/officeDocument/2006/relationships/slideLayout" Target="../slideLayouts/slideLayout5.xml"/><Relationship Id="rId6" Type="http://schemas.openxmlformats.org/officeDocument/2006/relationships/slideLayout" Target="../slideLayouts/slideLayout6.xml"/><Relationship Id="rId7" Type="http://schemas.openxmlformats.org/officeDocument/2006/relationships/slideLayout" Target="../slideLayouts/slideLayout7.xml"/><Relationship Id="rId8" Type="http://schemas.openxmlformats.org/officeDocument/2006/relationships/slideLayout" Target="../slideLayouts/slideLayout8.xml"/><Relationship Id="rId9" Type="http://schemas.openxmlformats.org/officeDocument/2006/relationships/slideLayout" Target="../slideLayouts/slideLayout9.xml"/><Relationship Id="rId10" Type="http://schemas.openxmlformats.org/officeDocument/2006/relationships/slideLayout" Target="../slideLayouts/slideLayout10.xml"/></Relationships>
</file>

<file path=ppt/slideMasters/slideMaster1.xml><?xml version="1.0" encoding="utf-8"?>
<p:sldMaster xmlns:a="http://schemas.openxmlformats.org/drawingml/2006/main" xmlns:r="http://schemas.openxmlformats.org/officeDocument/2006/relationships" xmlns:mc="http://schemas.openxmlformats.org/markup-compatibility/2006" xmlns:mv="urn:schemas-microsoft-com:mac:vml" xmlns:p="http://schemas.openxmlformats.org/presentationml/2006/main" mc:Ignorable="mv" mc:PreserveAttributes="mv:*">
  <p:cSld>
    <p:bg>
      <p:bgRef idx="1002">
        <a:schemeClr val="bg1"/>
      </p:bgRef>
    </p:bg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Placeholder 1"/>
          <p:cNvSpPr>
            <a:spLocks noGrp="1"/>
          </p:cNvSpPr>
          <p:nvPr>
            <p:ph type="title"/>
          </p:nvPr>
        </p:nvSpPr>
        <p:spPr>
          <a:xfrm>
            <a:off x="457200" y="274638"/>
            <a:ext cx="8229600" cy="1143000"/>
          </a:xfrm>
          <a:prstGeom prst="rect">
            <a:avLst/>
          </a:prstGeom>
        </p:spPr>
        <p:txBody>
          <a:bodyPr vert="horz" lIns="91440" tIns="45720" rIns="91440" bIns="45720" rtlCol="0" anchor="ctr">
            <a:normAutofit/>
          </a:bodyPr>
          <a:lstStyle/>
          <a:p>
            <a:r>
              <a:rPr lang="en-US" smtClean="0"/>
              <a:t>Click to edit Master title style</a:t>
            </a:r>
            <a:endParaRPr lang="en-GB"/>
          </a:p>
        </p:txBody>
      </p:sp>
      <p:sp>
        <p:nvSpPr>
          <p:cNvPr id="3" name="Text Placeholder 2"/>
          <p:cNvSpPr>
            <a:spLocks noGrp="1"/>
          </p:cNvSpPr>
          <p:nvPr>
            <p:ph type="body" idx="1"/>
          </p:nvPr>
        </p:nvSpPr>
        <p:spPr>
          <a:xfrm>
            <a:off x="457200" y="1600200"/>
            <a:ext cx="8229600" cy="4525963"/>
          </a:xfrm>
          <a:prstGeom prst="rect">
            <a:avLst/>
          </a:prstGeom>
        </p:spPr>
        <p:txBody>
          <a:bodyPr vert="horz" lIns="91440" tIns="45720" rIns="91440" bIns="45720" rtlCol="0">
            <a:normAutofit/>
          </a:bodyPr>
          <a:lstStyle/>
          <a:p>
            <a:pPr lvl="0"/>
            <a:r>
              <a:rPr lang="en-US" smtClean="0"/>
              <a:t>Click to edit Master text styles</a:t>
            </a:r>
          </a:p>
          <a:p>
            <a:pPr lvl="1"/>
            <a:r>
              <a:rPr lang="en-US" smtClean="0"/>
              <a:t>Second level</a:t>
            </a:r>
          </a:p>
          <a:p>
            <a:pPr lvl="2"/>
            <a:r>
              <a:rPr lang="en-US" smtClean="0"/>
              <a:t>Third level</a:t>
            </a:r>
          </a:p>
          <a:p>
            <a:pPr lvl="3"/>
            <a:r>
              <a:rPr lang="en-US" smtClean="0"/>
              <a:t>Fourth level</a:t>
            </a:r>
          </a:p>
          <a:p>
            <a:pPr lvl="4"/>
            <a:r>
              <a:rPr lang="en-US" smtClean="0"/>
              <a:t>Fifth level</a:t>
            </a:r>
            <a:endParaRPr lang="en-GB"/>
          </a:p>
        </p:txBody>
      </p:sp>
      <p:sp>
        <p:nvSpPr>
          <p:cNvPr id="4" name="Date Placeholder 3"/>
          <p:cNvSpPr>
            <a:spLocks noGrp="1"/>
          </p:cNvSpPr>
          <p:nvPr>
            <p:ph type="dt" sz="half" idx="2"/>
          </p:nvPr>
        </p:nvSpPr>
        <p:spPr>
          <a:xfrm>
            <a:off x="457200" y="6356350"/>
            <a:ext cx="2133600" cy="365125"/>
          </a:xfrm>
          <a:prstGeom prst="rect">
            <a:avLst/>
          </a:prstGeom>
        </p:spPr>
        <p:txBody>
          <a:bodyPr vert="horz" lIns="91440" tIns="45720" rIns="91440" bIns="45720" rtlCol="0" anchor="ctr"/>
          <a:lstStyle>
            <a:lvl1pPr algn="l">
              <a:defRPr sz="1200">
                <a:solidFill>
                  <a:schemeClr val="tx1">
                    <a:tint val="75000"/>
                  </a:schemeClr>
                </a:solidFill>
              </a:defRPr>
            </a:lvl1pPr>
          </a:lstStyle>
          <a:p>
            <a:fld id="{51A89889-A4EE-4A78-ACE1-6B17039821A6}" type="datetimeFigureOut">
              <a:rPr lang="en-GB" smtClean="0"/>
              <a:pPr/>
              <a:t>5/15/15</a:t>
            </a:fld>
            <a:endParaRPr lang="en-GB"/>
          </a:p>
        </p:txBody>
      </p:sp>
      <p:sp>
        <p:nvSpPr>
          <p:cNvPr id="5" name="Footer Placeholder 4"/>
          <p:cNvSpPr>
            <a:spLocks noGrp="1"/>
          </p:cNvSpPr>
          <p:nvPr>
            <p:ph type="ftr" sz="quarter" idx="3"/>
          </p:nvPr>
        </p:nvSpPr>
        <p:spPr>
          <a:xfrm>
            <a:off x="3124200" y="6356350"/>
            <a:ext cx="2895600" cy="365125"/>
          </a:xfrm>
          <a:prstGeom prst="rect">
            <a:avLst/>
          </a:prstGeom>
        </p:spPr>
        <p:txBody>
          <a:bodyPr vert="horz" lIns="91440" tIns="45720" rIns="91440" bIns="45720" rtlCol="0" anchor="ctr"/>
          <a:lstStyle>
            <a:lvl1pPr algn="ctr">
              <a:defRPr sz="1200">
                <a:solidFill>
                  <a:schemeClr val="tx1">
                    <a:tint val="75000"/>
                  </a:schemeClr>
                </a:solidFill>
              </a:defRPr>
            </a:lvl1pPr>
          </a:lstStyle>
          <a:p>
            <a:endParaRPr lang="en-GB"/>
          </a:p>
        </p:txBody>
      </p:sp>
      <p:sp>
        <p:nvSpPr>
          <p:cNvPr id="6" name="Slide Number Placeholder 5"/>
          <p:cNvSpPr>
            <a:spLocks noGrp="1"/>
          </p:cNvSpPr>
          <p:nvPr>
            <p:ph type="sldNum" sz="quarter" idx="4"/>
          </p:nvPr>
        </p:nvSpPr>
        <p:spPr>
          <a:xfrm>
            <a:off x="6553200" y="6356350"/>
            <a:ext cx="2133600" cy="365125"/>
          </a:xfrm>
          <a:prstGeom prst="rect">
            <a:avLst/>
          </a:prstGeom>
        </p:spPr>
        <p:txBody>
          <a:bodyPr vert="horz" lIns="91440" tIns="45720" rIns="91440" bIns="45720" rtlCol="0" anchor="ctr"/>
          <a:lstStyle>
            <a:lvl1pPr algn="r">
              <a:defRPr sz="1200">
                <a:solidFill>
                  <a:schemeClr val="tx1">
                    <a:tint val="75000"/>
                  </a:schemeClr>
                </a:solidFill>
              </a:defRPr>
            </a:lvl1pPr>
          </a:lstStyle>
          <a:p>
            <a:fld id="{AE502E4C-6151-421B-A07B-5F916990C5EE}" type="slidenum">
              <a:rPr lang="en-GB" smtClean="0"/>
              <a:pPr/>
              <a:t>‹#›</a:t>
            </a:fld>
            <a:endParaRPr lang="en-GB"/>
          </a:p>
        </p:txBody>
      </p:sp>
    </p:spTree>
    <p:extLst>
      <p:ext uri="{BB962C8B-B14F-4D97-AF65-F5344CB8AC3E}">
        <p14:creationId xmlns="" xmlns:a="http://schemas.openxmlformats.org/drawingml/2006/main" xmlns:r="http://schemas.openxmlformats.org/officeDocument/2006/relationships" xmlns:p="http://schemas.openxmlformats.org/presentationml/2006/main" xmlns:p14="http://schemas.microsoft.com/office/powerpoint/2010/main" xmlns:mv="urn:schemas-microsoft-com:mac:vml" xmlns:mc="http://schemas.openxmlformats.org/markup-compatibility/2006" val="209859199"/>
      </p:ext>
    </p:extLst>
  </p:cSld>
  <p:clrMap bg1="dk1" tx1="lt1" bg2="dk2" tx2="lt2" accent1="accent1" accent2="accent2" accent3="accent3" accent4="accent4" accent5="accent5" accent6="accent6" hlink="hlink" folHlink="folHlink"/>
  <p:sldLayoutIdLst>
    <p:sldLayoutId id="2147483649" r:id="rId1"/>
    <p:sldLayoutId id="2147483650" r:id="rId2"/>
    <p:sldLayoutId id="2147483651" r:id="rId3"/>
    <p:sldLayoutId id="2147483652" r:id="rId4"/>
    <p:sldLayoutId id="2147483653" r:id="rId5"/>
    <p:sldLayoutId id="2147483654" r:id="rId6"/>
    <p:sldLayoutId id="2147483655" r:id="rId7"/>
    <p:sldLayoutId id="2147483656" r:id="rId8"/>
    <p:sldLayoutId id="2147483657" r:id="rId9"/>
    <p:sldLayoutId id="2147483658" r:id="rId10"/>
    <p:sldLayoutId id="2147483659" r:id="rId11"/>
  </p:sldLayoutIdLst>
  <p:txStyles>
    <p:titleStyle>
      <a:lvl1pPr algn="ctr" defTabSz="914400" rtl="0" eaLnBrk="1" latinLnBrk="0" hangingPunct="1">
        <a:spcBef>
          <a:spcPct val="0"/>
        </a:spcBef>
        <a:buNone/>
        <a:defRPr sz="4400" kern="1200">
          <a:solidFill>
            <a:schemeClr val="tx1"/>
          </a:solidFill>
          <a:latin typeface="+mj-lt"/>
          <a:ea typeface="+mj-ea"/>
          <a:cs typeface="+mj-cs"/>
        </a:defRPr>
      </a:lvl1pPr>
    </p:titleStyle>
    <p:bodyStyle>
      <a:lvl1pPr marL="342900" indent="-342900" algn="l" defTabSz="914400" rtl="0" eaLnBrk="1" latinLnBrk="0" hangingPunct="1">
        <a:spcBef>
          <a:spcPct val="20000"/>
        </a:spcBef>
        <a:buFont typeface="Arial" pitchFamily="34" charset="0"/>
        <a:buChar char="•"/>
        <a:defRPr sz="3200" kern="1200">
          <a:solidFill>
            <a:schemeClr val="tx1"/>
          </a:solidFill>
          <a:latin typeface="+mn-lt"/>
          <a:ea typeface="+mn-ea"/>
          <a:cs typeface="+mn-cs"/>
        </a:defRPr>
      </a:lvl1pPr>
      <a:lvl2pPr marL="742950" indent="-285750" algn="l" defTabSz="914400" rtl="0" eaLnBrk="1" latinLnBrk="0" hangingPunct="1">
        <a:spcBef>
          <a:spcPct val="20000"/>
        </a:spcBef>
        <a:buFont typeface="Arial" pitchFamily="34" charset="0"/>
        <a:buChar char="–"/>
        <a:defRPr sz="2800" kern="1200">
          <a:solidFill>
            <a:schemeClr val="tx1"/>
          </a:solidFill>
          <a:latin typeface="+mn-lt"/>
          <a:ea typeface="+mn-ea"/>
          <a:cs typeface="+mn-cs"/>
        </a:defRPr>
      </a:lvl2pPr>
      <a:lvl3pPr marL="1143000" indent="-228600" algn="l" defTabSz="914400" rtl="0" eaLnBrk="1" latinLnBrk="0" hangingPunct="1">
        <a:spcBef>
          <a:spcPct val="20000"/>
        </a:spcBef>
        <a:buFont typeface="Arial" pitchFamily="34" charset="0"/>
        <a:buChar char="•"/>
        <a:defRPr sz="2400" kern="1200">
          <a:solidFill>
            <a:schemeClr val="tx1"/>
          </a:solidFill>
          <a:latin typeface="+mn-lt"/>
          <a:ea typeface="+mn-ea"/>
          <a:cs typeface="+mn-cs"/>
        </a:defRPr>
      </a:lvl3pPr>
      <a:lvl4pPr marL="1600200" indent="-228600" algn="l" defTabSz="914400" rtl="0" eaLnBrk="1" latinLnBrk="0" hangingPunct="1">
        <a:spcBef>
          <a:spcPct val="20000"/>
        </a:spcBef>
        <a:buFont typeface="Arial" pitchFamily="34" charset="0"/>
        <a:buChar char="–"/>
        <a:defRPr sz="2000" kern="1200">
          <a:solidFill>
            <a:schemeClr val="tx1"/>
          </a:solidFill>
          <a:latin typeface="+mn-lt"/>
          <a:ea typeface="+mn-ea"/>
          <a:cs typeface="+mn-cs"/>
        </a:defRPr>
      </a:lvl4pPr>
      <a:lvl5pPr marL="2057400" indent="-228600" algn="l" defTabSz="914400" rtl="0" eaLnBrk="1" latinLnBrk="0" hangingPunct="1">
        <a:spcBef>
          <a:spcPct val="20000"/>
        </a:spcBef>
        <a:buFont typeface="Arial" pitchFamily="34" charset="0"/>
        <a:buChar char="»"/>
        <a:defRPr sz="2000" kern="1200">
          <a:solidFill>
            <a:schemeClr val="tx1"/>
          </a:solidFill>
          <a:latin typeface="+mn-lt"/>
          <a:ea typeface="+mn-ea"/>
          <a:cs typeface="+mn-cs"/>
        </a:defRPr>
      </a:lvl5pPr>
      <a:lvl6pPr marL="2514600" indent="-228600" algn="l" defTabSz="914400" rtl="0" eaLnBrk="1" latinLnBrk="0" hangingPunct="1">
        <a:spcBef>
          <a:spcPct val="20000"/>
        </a:spcBef>
        <a:buFont typeface="Arial" pitchFamily="34" charset="0"/>
        <a:buChar char="•"/>
        <a:defRPr sz="2000" kern="1200">
          <a:solidFill>
            <a:schemeClr val="tx1"/>
          </a:solidFill>
          <a:latin typeface="+mn-lt"/>
          <a:ea typeface="+mn-ea"/>
          <a:cs typeface="+mn-cs"/>
        </a:defRPr>
      </a:lvl6pPr>
      <a:lvl7pPr marL="2971800" indent="-228600" algn="l" defTabSz="914400" rtl="0" eaLnBrk="1" latinLnBrk="0" hangingPunct="1">
        <a:spcBef>
          <a:spcPct val="20000"/>
        </a:spcBef>
        <a:buFont typeface="Arial" pitchFamily="34" charset="0"/>
        <a:buChar char="•"/>
        <a:defRPr sz="2000" kern="1200">
          <a:solidFill>
            <a:schemeClr val="tx1"/>
          </a:solidFill>
          <a:latin typeface="+mn-lt"/>
          <a:ea typeface="+mn-ea"/>
          <a:cs typeface="+mn-cs"/>
        </a:defRPr>
      </a:lvl7pPr>
      <a:lvl8pPr marL="3429000" indent="-228600" algn="l" defTabSz="914400" rtl="0" eaLnBrk="1" latinLnBrk="0" hangingPunct="1">
        <a:spcBef>
          <a:spcPct val="20000"/>
        </a:spcBef>
        <a:buFont typeface="Arial" pitchFamily="34" charset="0"/>
        <a:buChar char="•"/>
        <a:defRPr sz="2000" kern="1200">
          <a:solidFill>
            <a:schemeClr val="tx1"/>
          </a:solidFill>
          <a:latin typeface="+mn-lt"/>
          <a:ea typeface="+mn-ea"/>
          <a:cs typeface="+mn-cs"/>
        </a:defRPr>
      </a:lvl8pPr>
      <a:lvl9pPr marL="3886200" indent="-228600" algn="l" defTabSz="914400" rtl="0" eaLnBrk="1" latinLnBrk="0" hangingPunct="1">
        <a:spcBef>
          <a:spcPct val="20000"/>
        </a:spcBef>
        <a:buFont typeface="Arial" pitchFamily="34" charset="0"/>
        <a:buChar char="•"/>
        <a:defRPr sz="2000" kern="1200">
          <a:solidFill>
            <a:schemeClr val="tx1"/>
          </a:solidFill>
          <a:latin typeface="+mn-lt"/>
          <a:ea typeface="+mn-ea"/>
          <a:cs typeface="+mn-cs"/>
        </a:defRPr>
      </a:lvl9pPr>
    </p:bodyStyle>
    <p:otherStyle>
      <a:defPPr>
        <a:defRPr lang="en-US"/>
      </a:defPPr>
      <a:lvl1pPr marL="0" algn="l" defTabSz="9144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1pPr>
      <a:lvl2pPr marL="457200" algn="l" defTabSz="9144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2pPr>
      <a:lvl3pPr marL="914400" algn="l" defTabSz="9144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3pPr>
      <a:lvl4pPr marL="1371600" algn="l" defTabSz="9144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4pPr>
      <a:lvl5pPr marL="1828800" algn="l" defTabSz="9144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5pPr>
      <a:lvl6pPr marL="2286000" algn="l" defTabSz="9144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6pPr>
      <a:lvl7pPr marL="2743200" algn="l" defTabSz="9144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7pPr>
      <a:lvl8pPr marL="3200400" algn="l" defTabSz="9144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8pPr>
      <a:lvl9pPr marL="3657600" algn="l" defTabSz="9144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9pPr>
    </p:otherStyle>
  </p:txStyles>
</p:sldMaster>
</file>

<file path=ppt/slides/_rels/slide1.xml.rels><?xml version="1.0" encoding="UTF-8" standalone="yes"?>
<Relationships xmlns="http://schemas.openxmlformats.org/package/2006/relationships"><Relationship Id="rId1" Type="http://schemas.openxmlformats.org/officeDocument/2006/relationships/slideLayout" Target="../slideLayouts/slideLayout1.xml"/><Relationship Id="rId2" Type="http://schemas.openxmlformats.org/officeDocument/2006/relationships/image" Target="../media/image1.png"/><Relationship Id="rId3" Type="http://schemas.openxmlformats.org/officeDocument/2006/relationships/image" Target="../media/image2.png"/></Relationships>
</file>

<file path=ppt/slides/_rels/slide2.xml.rels><?xml version="1.0" encoding="UTF-8" standalone="yes"?>
<Relationships xmlns="http://schemas.openxmlformats.org/package/2006/relationships"><Relationship Id="rId1" Type="http://schemas.openxmlformats.org/officeDocument/2006/relationships/slideLayout" Target="../slideLayouts/slideLayout1.xml"/><Relationship Id="rId2" Type="http://schemas.openxmlformats.org/officeDocument/2006/relationships/image" Target="../media/image3.gif"/></Relationships>
</file>

<file path=ppt/slides/_rels/slide3.xml.rels><?xml version="1.0" encoding="UTF-8" standalone="yes"?>
<Relationships xmlns="http://schemas.openxmlformats.org/package/2006/relationships"><Relationship Id="rId1" Type="http://schemas.openxmlformats.org/officeDocument/2006/relationships/slideLayout" Target="../slideLayouts/slideLayout1.xml"/></Relationships>
</file>

<file path=ppt/slides/_rels/slide4.xml.rels><?xml version="1.0" encoding="UTF-8" standalone="yes"?>
<Relationships xmlns="http://schemas.openxmlformats.org/package/2006/relationships"><Relationship Id="rId1" Type="http://schemas.openxmlformats.org/officeDocument/2006/relationships/slideLayout" Target="../slideLayouts/slideLayout1.xml"/></Relationships>
</file>

<file path=ppt/slides/_rels/slide5.xml.rels><?xml version="1.0" encoding="UTF-8" standalone="yes"?>
<Relationships xmlns="http://schemas.openxmlformats.org/package/2006/relationships"><Relationship Id="rId1" Type="http://schemas.openxmlformats.org/officeDocument/2006/relationships/slideLayout" Target="../slideLayouts/slideLayout1.xml"/></Relationships>
</file>

<file path=ppt/slides/_rels/slide6.xml.rels><?xml version="1.0" encoding="UTF-8" standalone="yes"?>
<Relationships xmlns="http://schemas.openxmlformats.org/package/2006/relationships"><Relationship Id="rId1" Type="http://schemas.openxmlformats.org/officeDocument/2006/relationships/slideLayout" Target="../slideLayouts/slideLayout1.xml"/></Relationships>
</file>

<file path=ppt/slides/_rels/slide7.xml.rels><?xml version="1.0" encoding="UTF-8" standalone="yes"?>
<Relationships xmlns="http://schemas.openxmlformats.org/package/2006/relationships"><Relationship Id="rId1" Type="http://schemas.openxmlformats.org/officeDocument/2006/relationships/slideLayout" Target="../slideLayouts/slideLayout1.xml"/></Relationships>
</file>

<file path=ppt/slides/_rels/slide8.xml.rels><?xml version="1.0" encoding="UTF-8" standalone="yes"?>
<Relationships xmlns="http://schemas.openxmlformats.org/package/2006/relationships"><Relationship Id="rId1" Type="http://schemas.openxmlformats.org/officeDocument/2006/relationships/slideLayout" Target="../slideLayouts/slideLayout1.xml"/></Relationships>
</file>

<file path=ppt/slides/_rels/slide9.xml.rels><?xml version="1.0" encoding="UTF-8" standalone="yes"?>
<Relationships xmlns="http://schemas.openxmlformats.org/package/2006/relationships"><Relationship Id="rId1" Type="http://schemas.openxmlformats.org/officeDocument/2006/relationships/slideLayout" Target="../slideLayouts/slideLayout1.xml"/></Relationships>
</file>

<file path=ppt/slides/_rels/slide10.xml.rels><?xml version="1.0" encoding="UTF-8" standalone="yes"?>
<Relationships xmlns="http://schemas.openxmlformats.org/package/2006/relationships"><Relationship Id="rId1" Type="http://schemas.openxmlformats.org/officeDocument/2006/relationships/slideLayout" Target="../slideLayouts/slideLayout1.xml"/></Relationships>
</file>

<file path=ppt/slides/_rels/slide11.xml.rels><?xml version="1.0" encoding="UTF-8" standalone="yes"?>
<Relationships xmlns="http://schemas.openxmlformats.org/package/2006/relationships"><Relationship Id="rId1" Type="http://schemas.openxmlformats.org/officeDocument/2006/relationships/slideLayout" Target="../slideLayouts/slideLayout1.xml"/></Relationships>
</file>

<file path=ppt/slides/_rels/slide12.xml.rels><?xml version="1.0" encoding="UTF-8" standalone="yes"?>
<Relationships xmlns="http://schemas.openxmlformats.org/package/2006/relationships"><Relationship Id="rId1" Type="http://schemas.openxmlformats.org/officeDocument/2006/relationships/slideLayout" Target="../slideLayouts/slideLayout1.xml"/></Relationships>
</file>

<file path=ppt/slides/_rels/slide13.xml.rels><?xml version="1.0" encoding="UTF-8" standalone="yes"?>
<Relationships xmlns="http://schemas.openxmlformats.org/package/2006/relationships"><Relationship Id="rId1" Type="http://schemas.openxmlformats.org/officeDocument/2006/relationships/slideLayout" Target="../slideLayouts/slideLayout1.xml"/></Relationships>
</file>

<file path=ppt/slides/_rels/slide14.xml.rels><?xml version="1.0" encoding="UTF-8" standalone="yes"?>
<Relationships xmlns="http://schemas.openxmlformats.org/package/2006/relationships"><Relationship Id="rId1" Type="http://schemas.openxmlformats.org/officeDocument/2006/relationships/slideLayout" Target="../slideLayouts/slideLayout1.xml"/></Relationships>
</file>

<file path=ppt/slides/_rels/slide15.xml.rels><?xml version="1.0" encoding="UTF-8" standalone="yes"?>
<Relationships xmlns="http://schemas.openxmlformats.org/package/2006/relationships"><Relationship Id="rId1" Type="http://schemas.openxmlformats.org/officeDocument/2006/relationships/slideLayout" Target="../slideLayouts/slideLayout1.xml"/></Relationships>
</file>

<file path=ppt/slides/_rels/slide16.xml.rels><?xml version="1.0" encoding="UTF-8" standalone="yes"?>
<Relationships xmlns="http://schemas.openxmlformats.org/package/2006/relationships"><Relationship Id="rId1" Type="http://schemas.openxmlformats.org/officeDocument/2006/relationships/slideLayout" Target="../slideLayouts/slideLayout1.xml"/></Relationships>
</file>

<file path=ppt/slides/_rels/slide17.xml.rels><?xml version="1.0" encoding="UTF-8" standalone="yes"?>
<Relationships xmlns="http://schemas.openxmlformats.org/package/2006/relationships"><Relationship Id="rId1" Type="http://schemas.openxmlformats.org/officeDocument/2006/relationships/slideLayout" Target="../slideLayouts/slideLayout1.xml"/></Relationships>
</file>

<file path=ppt/slides/_rels/slide18.xml.rels><?xml version="1.0" encoding="UTF-8" standalone="yes"?>
<Relationships xmlns="http://schemas.openxmlformats.org/package/2006/relationships"><Relationship Id="rId1" Type="http://schemas.openxmlformats.org/officeDocument/2006/relationships/slideLayout" Target="../slideLayouts/slideLayout1.xml"/></Relationships>
</file>

<file path=ppt/slides/_rels/slide19.xml.rels><?xml version="1.0" encoding="UTF-8" standalone="yes"?>
<Relationships xmlns="http://schemas.openxmlformats.org/package/2006/relationships"><Relationship Id="rId1" Type="http://schemas.openxmlformats.org/officeDocument/2006/relationships/slideLayout" Target="../slideLayouts/slideLayout1.xml"/></Relationships>
</file>

<file path=ppt/slides/_rels/slide20.xml.rels><?xml version="1.0" encoding="UTF-8" standalone="yes"?>
<Relationships xmlns="http://schemas.openxmlformats.org/package/2006/relationships"><Relationship Id="rId1" Type="http://schemas.openxmlformats.org/officeDocument/2006/relationships/slideLayout" Target="../slideLayouts/slideLayout1.xml"/></Relationships>
</file>

<file path=ppt/slides/_rels/slide21.xml.rels><?xml version="1.0" encoding="UTF-8" standalone="yes"?>
<Relationships xmlns="http://schemas.openxmlformats.org/package/2006/relationships"><Relationship Id="rId1" Type="http://schemas.openxmlformats.org/officeDocument/2006/relationships/slideLayout" Target="../slideLayouts/slideLayout1.xml"/></Relationships>
</file>

<file path=ppt/slides/_rels/slide22.xml.rels><?xml version="1.0" encoding="UTF-8" standalone="yes"?>
<Relationships xmlns="http://schemas.openxmlformats.org/package/2006/relationships"><Relationship Id="rId1" Type="http://schemas.openxmlformats.org/officeDocument/2006/relationships/slideLayout" Target="../slideLayouts/slideLayout1.xml"/></Relationships>
</file>

<file path=ppt/slides/_rels/slide23.xml.rels><?xml version="1.0" encoding="UTF-8" standalone="yes"?>
<Relationships xmlns="http://schemas.openxmlformats.org/package/2006/relationships"><Relationship Id="rId1" Type="http://schemas.openxmlformats.org/officeDocument/2006/relationships/slideLayout" Target="../slideLayouts/slideLayout1.xml"/><Relationship Id="rId2" Type="http://schemas.openxmlformats.org/officeDocument/2006/relationships/notesSlide" Target="../notesSlides/notesSlide1.xml"/></Relationships>
</file>

<file path=ppt/slides/_rels/slide24.xml.rels><?xml version="1.0" encoding="UTF-8" standalone="yes"?>
<Relationships xmlns="http://schemas.openxmlformats.org/package/2006/relationships"><Relationship Id="rId1" Type="http://schemas.openxmlformats.org/officeDocument/2006/relationships/slideLayout" Target="../slideLayouts/slideLayout1.xml"/><Relationship Id="rId2" Type="http://schemas.openxmlformats.org/officeDocument/2006/relationships/notesSlide" Target="../notesSlides/notesSlide2.xml"/></Relationships>
</file>

<file path=ppt/slides/_rels/slide25.xml.rels><?xml version="1.0" encoding="UTF-8" standalone="yes"?>
<Relationships xmlns="http://schemas.openxmlformats.org/package/2006/relationships"><Relationship Id="rId1" Type="http://schemas.openxmlformats.org/officeDocument/2006/relationships/slideLayout" Target="../slideLayouts/slideLayout1.xml"/><Relationship Id="rId2" Type="http://schemas.openxmlformats.org/officeDocument/2006/relationships/notesSlide" Target="../notesSlides/notesSlide3.xml"/></Relationships>
</file>

<file path=ppt/slides/_rels/slide26.xml.rels><?xml version="1.0" encoding="UTF-8" standalone="yes"?>
<Relationships xmlns="http://schemas.openxmlformats.org/package/2006/relationships"><Relationship Id="rId1" Type="http://schemas.openxmlformats.org/officeDocument/2006/relationships/slideLayout" Target="../slideLayouts/slideLayout1.xml"/><Relationship Id="rId2" Type="http://schemas.openxmlformats.org/officeDocument/2006/relationships/notesSlide" Target="../notesSlides/notesSlide4.xml"/></Relationships>
</file>

<file path=ppt/slides/_rels/slide27.xml.rels><?xml version="1.0" encoding="UTF-8" standalone="yes"?>
<Relationships xmlns="http://schemas.openxmlformats.org/package/2006/relationships"><Relationship Id="rId1" Type="http://schemas.openxmlformats.org/officeDocument/2006/relationships/slideLayout" Target="../slideLayouts/slideLayout1.xml"/><Relationship Id="rId2" Type="http://schemas.openxmlformats.org/officeDocument/2006/relationships/notesSlide" Target="../notesSlides/notesSlide5.xml"/></Relationships>
</file>

<file path=ppt/slides/_rels/slide28.xml.rels><?xml version="1.0" encoding="UTF-8" standalone="yes"?>
<Relationships xmlns="http://schemas.openxmlformats.org/package/2006/relationships"><Relationship Id="rId1" Type="http://schemas.openxmlformats.org/officeDocument/2006/relationships/slideLayout" Target="../slideLayouts/slideLayout1.xml"/><Relationship Id="rId2" Type="http://schemas.openxmlformats.org/officeDocument/2006/relationships/notesSlide" Target="../notesSlides/notesSlide6.xml"/></Relationships>
</file>

<file path=ppt/slides/_rels/slide29.xml.rels><?xml version="1.0" encoding="UTF-8" standalone="yes"?>
<Relationships xmlns="http://schemas.openxmlformats.org/package/2006/relationships"><Relationship Id="rId1" Type="http://schemas.openxmlformats.org/officeDocument/2006/relationships/slideLayout" Target="../slideLayouts/slideLayout1.xml"/><Relationship Id="rId2" Type="http://schemas.openxmlformats.org/officeDocument/2006/relationships/notesSlide" Target="../notesSlides/notesSlide7.xml"/></Relationships>
</file>

<file path=ppt/slides/_rels/slide30.xml.rels><?xml version="1.0" encoding="UTF-8" standalone="yes"?>
<Relationships xmlns="http://schemas.openxmlformats.org/package/2006/relationships"><Relationship Id="rId1" Type="http://schemas.openxmlformats.org/officeDocument/2006/relationships/slideLayout" Target="../slideLayouts/slideLayout1.xml"/><Relationship Id="rId2" Type="http://schemas.openxmlformats.org/officeDocument/2006/relationships/notesSlide" Target="../notesSlides/notesSlide8.xml"/></Relationships>
</file>

<file path=ppt/slides/_rels/slide31.xml.rels><?xml version="1.0" encoding="UTF-8" standalone="yes"?>
<Relationships xmlns="http://schemas.openxmlformats.org/package/2006/relationships"><Relationship Id="rId1" Type="http://schemas.openxmlformats.org/officeDocument/2006/relationships/slideLayout" Target="../slideLayouts/slideLayout1.xml"/><Relationship Id="rId2" Type="http://schemas.openxmlformats.org/officeDocument/2006/relationships/notesSlide" Target="../notesSlides/notesSlide9.xml"/></Relationships>
</file>

<file path=ppt/slides/_rels/slide32.xml.rels><?xml version="1.0" encoding="UTF-8" standalone="yes"?>
<Relationships xmlns="http://schemas.openxmlformats.org/package/2006/relationships"><Relationship Id="rId1" Type="http://schemas.openxmlformats.org/officeDocument/2006/relationships/slideLayout" Target="../slideLayouts/slideLayout1.xml"/><Relationship Id="rId2" Type="http://schemas.openxmlformats.org/officeDocument/2006/relationships/notesSlide" Target="../notesSlides/notesSlide10.xml"/></Relationships>
</file>

<file path=ppt/slides/_rels/slide33.xml.rels><?xml version="1.0" encoding="UTF-8" standalone="yes"?>
<Relationships xmlns="http://schemas.openxmlformats.org/package/2006/relationships"><Relationship Id="rId1" Type="http://schemas.openxmlformats.org/officeDocument/2006/relationships/slideLayout" Target="../slideLayouts/slideLayout1.xml"/></Relationships>
</file>

<file path=ppt/slides/_rels/slide34.xml.rels><?xml version="1.0" encoding="UTF-8" standalone="yes"?>
<Relationships xmlns="http://schemas.openxmlformats.org/package/2006/relationships"><Relationship Id="rId1" Type="http://schemas.openxmlformats.org/officeDocument/2006/relationships/slideLayout" Target="../slideLayouts/slideLayout1.xml"/></Relationships>
</file>

<file path=ppt/slides/_rels/slide35.xml.rels><?xml version="1.0" encoding="UTF-8" standalone="yes"?>
<Relationships xmlns="http://schemas.openxmlformats.org/package/2006/relationships"><Relationship Id="rId1" Type="http://schemas.openxmlformats.org/officeDocument/2006/relationships/slideLayout" Target="../slideLayouts/slideLayout1.xml"/></Relationships>
</file>

<file path=ppt/slides/_rels/slide36.xml.rels><?xml version="1.0" encoding="UTF-8" standalone="yes"?>
<Relationships xmlns="http://schemas.openxmlformats.org/package/2006/relationships"><Relationship Id="rId1" Type="http://schemas.openxmlformats.org/officeDocument/2006/relationships/slideLayout" Target="../slideLayouts/slideLayout1.xml"/></Relationships>
</file>

<file path=ppt/slides/_rels/slide37.xml.rels><?xml version="1.0" encoding="UTF-8" standalone="yes"?>
<Relationships xmlns="http://schemas.openxmlformats.org/package/2006/relationships"><Relationship Id="rId1" Type="http://schemas.openxmlformats.org/officeDocument/2006/relationships/slideLayout" Target="../slideLayouts/slideLayout1.xml"/></Relationships>
</file>

<file path=ppt/slides/_rels/slide38.xml.rels><?xml version="1.0" encoding="UTF-8" standalone="yes"?>
<Relationships xmlns="http://schemas.openxmlformats.org/package/2006/relationships"><Relationship Id="rId1" Type="http://schemas.openxmlformats.org/officeDocument/2006/relationships/slideLayout" Target="../slideLayouts/slideLayout1.xml"/></Relationships>
</file>

<file path=ppt/slides/_rels/slide39.xml.rels><?xml version="1.0" encoding="UTF-8" standalone="yes"?>
<Relationships xmlns="http://schemas.openxmlformats.org/package/2006/relationships"><Relationship Id="rId1" Type="http://schemas.openxmlformats.org/officeDocument/2006/relationships/slideLayout" Target="../slideLayouts/slideLayout1.xml"/></Relationships>
</file>

<file path=ppt/slides/_rels/slide40.xml.rels><?xml version="1.0" encoding="UTF-8" standalone="yes"?>
<Relationships xmlns="http://schemas.openxmlformats.org/package/2006/relationships"><Relationship Id="rId1" Type="http://schemas.openxmlformats.org/officeDocument/2006/relationships/slideLayout" Target="../slideLayouts/slideLayout1.xml"/></Relationships>
</file>

<file path=ppt/slides/_rels/slide41.xml.rels><?xml version="1.0" encoding="UTF-8" standalone="yes"?>
<Relationships xmlns="http://schemas.openxmlformats.org/package/2006/relationships"><Relationship Id="rId1" Type="http://schemas.openxmlformats.org/officeDocument/2006/relationships/slideLayout" Target="../slideLayouts/slideLayout2.xml"/></Relationships>
</file>

<file path=ppt/slides/_rels/slide42.xml.rels><?xml version="1.0" encoding="UTF-8" standalone="yes"?>
<Relationships xmlns="http://schemas.openxmlformats.org/package/2006/relationships"><Relationship Id="rId1" Type="http://schemas.openxmlformats.org/officeDocument/2006/relationships/slideLayout" Target="../slideLayouts/slideLayout2.xml"/></Relationships>
</file>

<file path=ppt/slides/slide1.xml><?xml version="1.0" encoding="utf-8"?>
<p:sld xmlns:a="http://schemas.openxmlformats.org/drawingml/2006/main" xmlns:r="http://schemas.openxmlformats.org/officeDocument/2006/relationships" xmlns:mc="http://schemas.openxmlformats.org/markup-compatibility/2006" xmlns:mv="urn:schemas-microsoft-com:mac:vml" xmlns:p="http://schemas.openxmlformats.org/presentationml/2006/main" mc:Ignorable="mv" mc:PreserveAttributes="mv:*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grpSp>
        <p:nvGrpSpPr>
          <p:cNvPr id="5" name="Group 4"/>
          <p:cNvGrpSpPr/>
          <p:nvPr/>
        </p:nvGrpSpPr>
        <p:grpSpPr>
          <a:xfrm>
            <a:off x="990600" y="228600"/>
            <a:ext cx="7315200" cy="4964955"/>
            <a:chOff x="990600" y="228600"/>
            <a:chExt cx="7315200" cy="4964955"/>
          </a:xfrm>
        </p:grpSpPr>
        <p:pic>
          <p:nvPicPr>
            <p:cNvPr id="6" name="Picture 5"/>
            <p:cNvPicPr>
              <a:picLocks noChangeAspect="1"/>
            </p:cNvPicPr>
            <p:nvPr/>
          </p:nvPicPr>
          <p:blipFill>
            <a:blip r:embed="rId2"/>
            <a:stretch>
              <a:fillRect/>
            </a:stretch>
          </p:blipFill>
          <p:spPr>
            <a:xfrm>
              <a:off x="1600200" y="1295400"/>
              <a:ext cx="3060700" cy="3898155"/>
            </a:xfrm>
            <a:prstGeom prst="rect">
              <a:avLst/>
            </a:prstGeom>
          </p:spPr>
        </p:pic>
        <p:sp>
          <p:nvSpPr>
            <p:cNvPr id="9" name="TextBox 8"/>
            <p:cNvSpPr txBox="1"/>
            <p:nvPr/>
          </p:nvSpPr>
          <p:spPr>
            <a:xfrm>
              <a:off x="990600" y="228600"/>
              <a:ext cx="7315200" cy="369332"/>
            </a:xfrm>
            <a:prstGeom prst="rect">
              <a:avLst/>
            </a:prstGeom>
            <a:solidFill>
              <a:srgbClr val="CCFFCC"/>
            </a:solidFill>
          </p:spPr>
          <p:txBody>
            <a:bodyPr wrap="square" rtlCol="0">
              <a:spAutoFit/>
            </a:bodyPr>
            <a:lstStyle/>
            <a:p>
              <a:r>
                <a:rPr lang="en-US" b="1" dirty="0" smtClean="0">
                  <a:solidFill>
                    <a:schemeClr val="accent2">
                      <a:lumMod val="75000"/>
                    </a:schemeClr>
                  </a:solidFill>
                </a:rPr>
                <a:t>Year 9 – An Introduction to </a:t>
              </a:r>
              <a:r>
                <a:rPr lang="en-US" b="1" i="1" dirty="0" smtClean="0">
                  <a:solidFill>
                    <a:schemeClr val="accent6">
                      <a:lumMod val="75000"/>
                    </a:schemeClr>
                  </a:solidFill>
                </a:rPr>
                <a:t>Changing the Subject of an Equation </a:t>
              </a:r>
              <a:r>
                <a:rPr lang="en-US" b="1" dirty="0" smtClean="0">
                  <a:solidFill>
                    <a:schemeClr val="accent2">
                      <a:lumMod val="75000"/>
                    </a:schemeClr>
                  </a:solidFill>
                </a:rPr>
                <a:t>in Algebra</a:t>
              </a:r>
              <a:endParaRPr lang="en-US" b="1" dirty="0">
                <a:solidFill>
                  <a:schemeClr val="accent2">
                    <a:lumMod val="75000"/>
                  </a:schemeClr>
                </a:solidFill>
              </a:endParaRPr>
            </a:p>
          </p:txBody>
        </p:sp>
        <p:pic>
          <p:nvPicPr>
            <p:cNvPr id="10" name="Picture 9"/>
            <p:cNvPicPr>
              <a:picLocks noChangeAspect="1"/>
            </p:cNvPicPr>
            <p:nvPr/>
          </p:nvPicPr>
          <p:blipFill>
            <a:blip r:embed="rId3"/>
            <a:stretch>
              <a:fillRect/>
            </a:stretch>
          </p:blipFill>
          <p:spPr>
            <a:xfrm>
              <a:off x="4876800" y="1905000"/>
              <a:ext cx="3365500" cy="2984500"/>
            </a:xfrm>
            <a:prstGeom prst="rect">
              <a:avLst/>
            </a:prstGeom>
          </p:spPr>
        </p:pic>
      </p:grpSp>
      <p:sp>
        <p:nvSpPr>
          <p:cNvPr id="8" name="TextBox 7"/>
          <p:cNvSpPr txBox="1"/>
          <p:nvPr/>
        </p:nvSpPr>
        <p:spPr>
          <a:xfrm>
            <a:off x="838200" y="5334000"/>
            <a:ext cx="7620000" cy="646331"/>
          </a:xfrm>
          <a:prstGeom prst="rect">
            <a:avLst/>
          </a:prstGeom>
          <a:noFill/>
        </p:spPr>
        <p:txBody>
          <a:bodyPr wrap="square" rtlCol="0">
            <a:spAutoFit/>
          </a:bodyPr>
          <a:lstStyle/>
          <a:p>
            <a:pPr algn="ctr"/>
            <a:r>
              <a:rPr lang="en-US" dirty="0" smtClean="0"/>
              <a:t>So, you get home after school and Mum asks, “How was school today?”</a:t>
            </a:r>
            <a:br>
              <a:rPr lang="en-US" dirty="0" smtClean="0"/>
            </a:br>
            <a:r>
              <a:rPr lang="en-US" dirty="0" smtClean="0"/>
              <a:t>After this lesson, you will be able to say, “Can we change the subject?”</a:t>
            </a:r>
            <a:endParaRPr lang="en-US" dirty="0"/>
          </a:p>
        </p:txBody>
      </p:sp>
    </p:spTree>
    <p:extLst>
      <p:ext uri="{BB962C8B-B14F-4D97-AF65-F5344CB8AC3E}">
        <p14:creationId xmlns="" xmlns:a="http://schemas.openxmlformats.org/drawingml/2006/main" xmlns:r="http://schemas.openxmlformats.org/officeDocument/2006/relationships" xmlns:p="http://schemas.openxmlformats.org/presentationml/2006/main" xmlns:p14="http://schemas.microsoft.com/office/powerpoint/2010/main" xmlns:mv="urn:schemas-microsoft-com:mac:vml" xmlns:mc="http://schemas.openxmlformats.org/markup-compatibility/2006" val="779854981"/>
      </p:ext>
    </p:extLst>
  </p:cSld>
  <p:clrMapOvr>
    <a:masterClrMapping/>
  </p:clrMapOvr>
  <p:timing>
    <p:tnLst>
      <p:par>
        <p:cTn id="1" dur="indefinite" restart="never" nodeType="tmRoot"/>
      </p:par>
    </p:tnLst>
  </p:timing>
</p:sld>
</file>

<file path=ppt/slides/slide2.xml><?xml version="1.0" encoding="utf-8"?>
<p:sld xmlns:a="http://schemas.openxmlformats.org/drawingml/2006/main" xmlns:r="http://schemas.openxmlformats.org/officeDocument/2006/relationships" xmlns:mc="http://schemas.openxmlformats.org/markup-compatibility/2006" xmlns:mv="urn:schemas-microsoft-com:mac:vml" xmlns:p="http://schemas.openxmlformats.org/presentationml/2006/main" mc:Ignorable="mv" mc:PreserveAttributes="mv:*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ctrTitle"/>
          </p:nvPr>
        </p:nvSpPr>
        <p:spPr>
          <a:xfrm>
            <a:off x="1371600" y="152400"/>
            <a:ext cx="6332240" cy="1470025"/>
          </a:xfrm>
        </p:spPr>
        <p:txBody>
          <a:bodyPr/>
          <a:lstStyle/>
          <a:p>
            <a:r>
              <a:rPr lang="en-GB" dirty="0" smtClean="0">
                <a:solidFill>
                  <a:srgbClr val="FFFF00"/>
                </a:solidFill>
                <a:effectLst>
                  <a:outerShdw blurRad="50800" dist="38100" dir="2700000">
                    <a:srgbClr val="0000FF">
                      <a:alpha val="43000"/>
                    </a:srgbClr>
                  </a:outerShdw>
                </a:effectLst>
              </a:rPr>
              <a:t>Changing the subject</a:t>
            </a:r>
            <a:endParaRPr lang="en-GB" dirty="0">
              <a:solidFill>
                <a:srgbClr val="FFFF00"/>
              </a:solidFill>
              <a:effectLst>
                <a:outerShdw blurRad="50800" dist="38100" dir="2700000">
                  <a:srgbClr val="0000FF">
                    <a:alpha val="43000"/>
                  </a:srgbClr>
                </a:outerShdw>
              </a:effectLst>
            </a:endParaRPr>
          </a:p>
        </p:txBody>
      </p:sp>
      <p:sp>
        <p:nvSpPr>
          <p:cNvPr id="3" name="Subtitle 2"/>
          <p:cNvSpPr>
            <a:spLocks noGrp="1"/>
          </p:cNvSpPr>
          <p:nvPr>
            <p:ph type="subTitle" idx="1"/>
          </p:nvPr>
        </p:nvSpPr>
        <p:spPr>
          <a:xfrm>
            <a:off x="2819400" y="2057400"/>
            <a:ext cx="5809456" cy="1752600"/>
          </a:xfrm>
        </p:spPr>
        <p:txBody>
          <a:bodyPr>
            <a:normAutofit fontScale="92500"/>
          </a:bodyPr>
          <a:lstStyle/>
          <a:p>
            <a:r>
              <a:rPr lang="en-GB" dirty="0" smtClean="0"/>
              <a:t>In life we change the subject when faced with a topic of conversation that we don’t feel comfortable with</a:t>
            </a:r>
            <a:endParaRPr lang="en-GB" dirty="0"/>
          </a:p>
        </p:txBody>
      </p:sp>
      <p:sp>
        <p:nvSpPr>
          <p:cNvPr id="4" name="Subtitle 2"/>
          <p:cNvSpPr txBox="1">
            <a:spLocks/>
          </p:cNvSpPr>
          <p:nvPr/>
        </p:nvSpPr>
        <p:spPr>
          <a:xfrm>
            <a:off x="2819400" y="4038600"/>
            <a:ext cx="6096000" cy="1752600"/>
          </a:xfrm>
          <a:prstGeom prst="rect">
            <a:avLst/>
          </a:prstGeom>
        </p:spPr>
        <p:txBody>
          <a:bodyPr vert="horz" lIns="91440" tIns="45720" rIns="91440" bIns="45720" rtlCol="0">
            <a:normAutofit/>
          </a:bodyPr>
          <a:lstStyle>
            <a:lvl1pPr marL="0" indent="0" algn="ctr" defTabSz="914400" rtl="0" eaLnBrk="1" latinLnBrk="0" hangingPunct="1">
              <a:spcBef>
                <a:spcPct val="20000"/>
              </a:spcBef>
              <a:buFont typeface="Arial" pitchFamily="34" charset="0"/>
              <a:buNone/>
              <a:defRPr sz="3200" kern="1200">
                <a:solidFill>
                  <a:schemeClr val="tx1">
                    <a:tint val="75000"/>
                  </a:schemeClr>
                </a:solidFill>
                <a:latin typeface="+mn-lt"/>
                <a:ea typeface="+mn-ea"/>
                <a:cs typeface="+mn-cs"/>
              </a:defRPr>
            </a:lvl1pPr>
            <a:lvl2pPr marL="457200" indent="0" algn="ctr" defTabSz="914400" rtl="0" eaLnBrk="1" latinLnBrk="0" hangingPunct="1">
              <a:spcBef>
                <a:spcPct val="20000"/>
              </a:spcBef>
              <a:buFont typeface="Arial" pitchFamily="34" charset="0"/>
              <a:buNone/>
              <a:defRPr sz="2800" kern="1200">
                <a:solidFill>
                  <a:schemeClr val="tx1">
                    <a:tint val="75000"/>
                  </a:schemeClr>
                </a:solidFill>
                <a:latin typeface="+mn-lt"/>
                <a:ea typeface="+mn-ea"/>
                <a:cs typeface="+mn-cs"/>
              </a:defRPr>
            </a:lvl2pPr>
            <a:lvl3pPr marL="914400" indent="0" algn="ctr" defTabSz="914400" rtl="0" eaLnBrk="1" latinLnBrk="0" hangingPunct="1">
              <a:spcBef>
                <a:spcPct val="20000"/>
              </a:spcBef>
              <a:buFont typeface="Arial" pitchFamily="34" charset="0"/>
              <a:buNone/>
              <a:defRPr sz="2400" kern="1200">
                <a:solidFill>
                  <a:schemeClr val="tx1">
                    <a:tint val="75000"/>
                  </a:schemeClr>
                </a:solidFill>
                <a:latin typeface="+mn-lt"/>
                <a:ea typeface="+mn-ea"/>
                <a:cs typeface="+mn-cs"/>
              </a:defRPr>
            </a:lvl3pPr>
            <a:lvl4pPr marL="1371600" indent="0" algn="ctr" defTabSz="914400" rtl="0" eaLnBrk="1" latinLnBrk="0" hangingPunct="1">
              <a:spcBef>
                <a:spcPct val="20000"/>
              </a:spcBef>
              <a:buFont typeface="Arial" pitchFamily="34" charset="0"/>
              <a:buNone/>
              <a:defRPr sz="2000" kern="1200">
                <a:solidFill>
                  <a:schemeClr val="tx1">
                    <a:tint val="75000"/>
                  </a:schemeClr>
                </a:solidFill>
                <a:latin typeface="+mn-lt"/>
                <a:ea typeface="+mn-ea"/>
                <a:cs typeface="+mn-cs"/>
              </a:defRPr>
            </a:lvl4pPr>
            <a:lvl5pPr marL="1828800" indent="0" algn="ctr" defTabSz="914400" rtl="0" eaLnBrk="1" latinLnBrk="0" hangingPunct="1">
              <a:spcBef>
                <a:spcPct val="20000"/>
              </a:spcBef>
              <a:buFont typeface="Arial" pitchFamily="34" charset="0"/>
              <a:buNone/>
              <a:defRPr sz="2000" kern="1200">
                <a:solidFill>
                  <a:schemeClr val="tx1">
                    <a:tint val="75000"/>
                  </a:schemeClr>
                </a:solidFill>
                <a:latin typeface="+mn-lt"/>
                <a:ea typeface="+mn-ea"/>
                <a:cs typeface="+mn-cs"/>
              </a:defRPr>
            </a:lvl5pPr>
            <a:lvl6pPr marL="2286000" indent="0" algn="ctr" defTabSz="914400" rtl="0" eaLnBrk="1" latinLnBrk="0" hangingPunct="1">
              <a:spcBef>
                <a:spcPct val="20000"/>
              </a:spcBef>
              <a:buFont typeface="Arial" pitchFamily="34" charset="0"/>
              <a:buNone/>
              <a:defRPr sz="2000" kern="1200">
                <a:solidFill>
                  <a:schemeClr val="tx1">
                    <a:tint val="75000"/>
                  </a:schemeClr>
                </a:solidFill>
                <a:latin typeface="+mn-lt"/>
                <a:ea typeface="+mn-ea"/>
                <a:cs typeface="+mn-cs"/>
              </a:defRPr>
            </a:lvl6pPr>
            <a:lvl7pPr marL="2743200" indent="0" algn="ctr" defTabSz="914400" rtl="0" eaLnBrk="1" latinLnBrk="0" hangingPunct="1">
              <a:spcBef>
                <a:spcPct val="20000"/>
              </a:spcBef>
              <a:buFont typeface="Arial" pitchFamily="34" charset="0"/>
              <a:buNone/>
              <a:defRPr sz="2000" kern="1200">
                <a:solidFill>
                  <a:schemeClr val="tx1">
                    <a:tint val="75000"/>
                  </a:schemeClr>
                </a:solidFill>
                <a:latin typeface="+mn-lt"/>
                <a:ea typeface="+mn-ea"/>
                <a:cs typeface="+mn-cs"/>
              </a:defRPr>
            </a:lvl7pPr>
            <a:lvl8pPr marL="3200400" indent="0" algn="ctr" defTabSz="914400" rtl="0" eaLnBrk="1" latinLnBrk="0" hangingPunct="1">
              <a:spcBef>
                <a:spcPct val="20000"/>
              </a:spcBef>
              <a:buFont typeface="Arial" pitchFamily="34" charset="0"/>
              <a:buNone/>
              <a:defRPr sz="2000" kern="1200">
                <a:solidFill>
                  <a:schemeClr val="tx1">
                    <a:tint val="75000"/>
                  </a:schemeClr>
                </a:solidFill>
                <a:latin typeface="+mn-lt"/>
                <a:ea typeface="+mn-ea"/>
                <a:cs typeface="+mn-cs"/>
              </a:defRPr>
            </a:lvl8pPr>
            <a:lvl9pPr marL="3657600" indent="0" algn="ctr" defTabSz="914400" rtl="0" eaLnBrk="1" latinLnBrk="0" hangingPunct="1">
              <a:spcBef>
                <a:spcPct val="20000"/>
              </a:spcBef>
              <a:buFont typeface="Arial" pitchFamily="34" charset="0"/>
              <a:buNone/>
              <a:defRPr sz="2000" kern="1200">
                <a:solidFill>
                  <a:schemeClr val="tx1">
                    <a:tint val="75000"/>
                  </a:schemeClr>
                </a:solidFill>
                <a:latin typeface="+mn-lt"/>
                <a:ea typeface="+mn-ea"/>
                <a:cs typeface="+mn-cs"/>
              </a:defRPr>
            </a:lvl9pPr>
          </a:lstStyle>
          <a:p>
            <a:r>
              <a:rPr lang="en-GB" dirty="0" smtClean="0"/>
              <a:t>In Algebra, change is something to be embraced and celebrated! </a:t>
            </a:r>
          </a:p>
          <a:p>
            <a:r>
              <a:rPr lang="en-GB" dirty="0" smtClean="0">
                <a:solidFill>
                  <a:srgbClr val="FFFF00"/>
                </a:solidFill>
                <a:effectLst>
                  <a:outerShdw blurRad="50800" dist="38100" dir="2700000">
                    <a:srgbClr val="0000FF">
                      <a:alpha val="43000"/>
                    </a:srgbClr>
                  </a:outerShdw>
                </a:effectLst>
              </a:rPr>
              <a:t>Enjoy</a:t>
            </a:r>
            <a:r>
              <a:rPr lang="en-GB" dirty="0" smtClean="0"/>
              <a:t> …………….</a:t>
            </a:r>
            <a:endParaRPr lang="en-GB" dirty="0"/>
          </a:p>
        </p:txBody>
      </p:sp>
      <p:pic>
        <p:nvPicPr>
          <p:cNvPr id="9" name="Picture 8" descr="penguin.gif"/>
          <p:cNvPicPr>
            <a:picLocks noChangeAspect="1"/>
          </p:cNvPicPr>
          <p:nvPr/>
        </p:nvPicPr>
        <p:blipFill>
          <a:blip r:embed="rId2"/>
          <a:stretch>
            <a:fillRect/>
          </a:stretch>
        </p:blipFill>
        <p:spPr>
          <a:xfrm>
            <a:off x="152400" y="1828800"/>
            <a:ext cx="2782358" cy="3352800"/>
          </a:xfrm>
          <a:prstGeom prst="rect">
            <a:avLst/>
          </a:prstGeom>
        </p:spPr>
      </p:pic>
    </p:spTree>
    <p:extLst>
      <p:ext uri="{BB962C8B-B14F-4D97-AF65-F5344CB8AC3E}">
        <p14:creationId xmlns="" xmlns:a="http://schemas.openxmlformats.org/drawingml/2006/main" xmlns:r="http://schemas.openxmlformats.org/officeDocument/2006/relationships" xmlns:p="http://schemas.openxmlformats.org/presentationml/2006/main" xmlns:p14="http://schemas.microsoft.com/office/powerpoint/2010/main" xmlns:mv="urn:schemas-microsoft-com:mac:vml" xmlns:mc="http://schemas.openxmlformats.org/markup-compatibility/2006" val="779854981"/>
      </p:ext>
    </p:extLst>
  </p:cSld>
  <p:clrMapOvr>
    <a:masterClrMapping/>
  </p:clrMapOvr>
  <p:timing>
    <p:tnLst>
      <p:par>
        <p:cTn id="1" dur="indefinite" restart="never" nodeType="tmRoot">
          <p:childTnLst>
            <p:seq concurrent="1" nextAc="seek">
              <p:cTn id="2" dur="indefinite" nodeType="mainSeq">
                <p:childTnLst>
                  <p:par>
                    <p:cTn id="3" fill="hold">
                      <p:stCondLst>
                        <p:cond delay="indefinite"/>
                      </p:stCondLst>
                      <p:childTnLst>
                        <p:par>
                          <p:cTn id="4" fill="hold">
                            <p:stCondLst>
                              <p:cond delay="0"/>
                            </p:stCondLst>
                            <p:childTnLst>
                              <p:par>
                                <p:cTn id="5" presetID="2" presetClass="entr" presetSubtype="4" fill="hold" grpId="0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6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3">
                                            <p:txEl>
                                              <p:pRg st="0" end="0"/>
                                            </p:txEl>
                                          </p:spTgt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 calcmode="lin" valueType="num">
                                      <p:cBhvr additive="base">
                                        <p:cTn id="7" dur="500" fill="hold"/>
                                        <p:tgtEl>
                                          <p:spTgt spid="3">
                                            <p:txEl>
                                              <p:pRg st="0" end="0"/>
                                            </p:txEl>
                                          </p:spTgt>
                                        </p:tgtEl>
                                        <p:attrNameLst>
                                          <p:attrName>ppt_x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strVal val="#ppt_x"/>
                                          </p:val>
                                        </p:tav>
                                        <p:tav tm="100000">
                                          <p:val>
                                            <p:strVal val="#ppt_x"/>
                                          </p:val>
                                        </p:tav>
                                      </p:tavLst>
                                    </p:anim>
                                    <p:anim calcmode="lin" valueType="num">
                                      <p:cBhvr additive="base">
                                        <p:cTn id="8" dur="500" fill="hold"/>
                                        <p:tgtEl>
                                          <p:spTgt spid="3">
                                            <p:txEl>
                                              <p:pRg st="0" end="0"/>
                                            </p:txEl>
                                          </p:spTgt>
                                        </p:tgtEl>
                                        <p:attrNameLst>
                                          <p:attrName>ppt_y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strVal val="1+#ppt_h/2"/>
                                          </p:val>
                                        </p:tav>
                                        <p:tav tm="100000">
                                          <p:val>
                                            <p:strVal val="#ppt_y"/>
                                          </p:val>
                                        </p:tav>
                                      </p:tavLst>
                                    </p:anim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  <p:par>
                    <p:cTn id="9" fill="hold">
                      <p:stCondLst>
                        <p:cond delay="indefinite"/>
                      </p:stCondLst>
                      <p:childTnLst>
                        <p:par>
                          <p:cTn id="10" fill="hold">
                            <p:stCondLst>
                              <p:cond delay="0"/>
                            </p:stCondLst>
                            <p:childTnLst>
                              <p:par>
                                <p:cTn id="11" presetID="1" presetClass="entr" presetSubtype="0" fill="hold" grpId="0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12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4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</p:childTnLst>
              </p:cTn>
              <p:prevCondLst>
                <p:cond evt="onPrev" delay="0">
                  <p:tgtEl>
                    <p:sldTgt/>
                  </p:tgtEl>
                </p:cond>
              </p:prevCondLst>
              <p:nextCondLst>
                <p:cond evt="onNext" delay="0">
                  <p:tgtEl>
                    <p:sldTgt/>
                  </p:tgtEl>
                </p:cond>
              </p:nextCondLst>
            </p:seq>
          </p:childTnLst>
        </p:cTn>
      </p:par>
    </p:tnLst>
    <p:bldLst>
      <p:bldP spid="3" grpId="0" build="p"/>
      <p:bldP spid="4" grpId="0"/>
    </p:bldLst>
  </p:timing>
</p:sld>
</file>

<file path=ppt/slides/slide3.xml><?xml version="1.0" encoding="utf-8"?>
<p:sld xmlns:a="http://schemas.openxmlformats.org/drawingml/2006/main" xmlns:r="http://schemas.openxmlformats.org/officeDocument/2006/relationships" xmlns:mc="http://schemas.openxmlformats.org/markup-compatibility/2006" xmlns:mv="urn:schemas-microsoft-com:mac:vml" xmlns:p="http://schemas.openxmlformats.org/presentationml/2006/main" mc:Ignorable="mv" mc:PreserveAttributes="mv:*">
  <p:cSld>
    <p:bg>
      <p:bgPr>
        <a:solidFill>
          <a:schemeClr val="accent5">
            <a:lumMod val="50000"/>
          </a:schemeClr>
        </a:solidFill>
        <a:effectLst/>
      </p:bgPr>
    </p:bg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3" name="Subtitle 2"/>
          <p:cNvSpPr>
            <a:spLocks noGrp="1"/>
          </p:cNvSpPr>
          <p:nvPr>
            <p:ph type="subTitle" idx="1"/>
          </p:nvPr>
        </p:nvSpPr>
        <p:spPr>
          <a:xfrm>
            <a:off x="914400" y="901080"/>
            <a:ext cx="7315200" cy="1384920"/>
          </a:xfrm>
        </p:spPr>
        <p:txBody>
          <a:bodyPr>
            <a:noAutofit/>
          </a:bodyPr>
          <a:lstStyle/>
          <a:p>
            <a:pPr algn="l"/>
            <a:r>
              <a:rPr lang="en-GB" sz="2500" dirty="0" smtClean="0">
                <a:solidFill>
                  <a:schemeClr val="bg1"/>
                </a:solidFill>
              </a:rPr>
              <a:t>1. Decide what needs to be on its own </a:t>
            </a:r>
            <a:br>
              <a:rPr lang="en-GB" sz="2500" dirty="0" smtClean="0">
                <a:solidFill>
                  <a:schemeClr val="bg1"/>
                </a:solidFill>
              </a:rPr>
            </a:br>
            <a:r>
              <a:rPr lang="en-GB" sz="2500" dirty="0" smtClean="0">
                <a:solidFill>
                  <a:schemeClr val="bg1"/>
                </a:solidFill>
              </a:rPr>
              <a:t>     </a:t>
            </a:r>
            <a:r>
              <a:rPr lang="en-US" sz="2500" dirty="0" smtClean="0">
                <a:solidFill>
                  <a:schemeClr val="bg1"/>
                </a:solidFill>
              </a:rPr>
              <a:t>–</a:t>
            </a:r>
            <a:r>
              <a:rPr lang="en-GB" sz="2500" dirty="0" smtClean="0">
                <a:solidFill>
                  <a:schemeClr val="bg1"/>
                </a:solidFill>
              </a:rPr>
              <a:t> e.g. “Solve for </a:t>
            </a:r>
            <a:r>
              <a:rPr lang="en-GB" sz="3000" b="1" i="1" dirty="0" err="1" smtClean="0">
                <a:solidFill>
                  <a:srgbClr val="FFFF00"/>
                </a:solidFill>
              </a:rPr>
              <a:t>x</a:t>
            </a:r>
            <a:r>
              <a:rPr lang="en-GB" sz="3000" b="1" i="1" dirty="0" smtClean="0">
                <a:solidFill>
                  <a:schemeClr val="bg1"/>
                </a:solidFill>
              </a:rPr>
              <a:t> </a:t>
            </a:r>
            <a:r>
              <a:rPr lang="en-GB" sz="2500" dirty="0" smtClean="0">
                <a:solidFill>
                  <a:schemeClr val="bg1"/>
                </a:solidFill>
              </a:rPr>
              <a:t>” or “make </a:t>
            </a:r>
            <a:r>
              <a:rPr lang="en-GB" sz="2500" b="1" i="1" dirty="0" err="1" smtClean="0">
                <a:solidFill>
                  <a:srgbClr val="FFFF00"/>
                </a:solidFill>
              </a:rPr>
              <a:t>x</a:t>
            </a:r>
            <a:r>
              <a:rPr lang="en-GB" sz="2500" dirty="0" smtClean="0">
                <a:solidFill>
                  <a:schemeClr val="bg1"/>
                </a:solidFill>
              </a:rPr>
              <a:t> the subject”. </a:t>
            </a:r>
          </a:p>
          <a:p>
            <a:pPr algn="l"/>
            <a:r>
              <a:rPr lang="en-GB" sz="2500" dirty="0" smtClean="0">
                <a:solidFill>
                  <a:schemeClr val="bg1"/>
                </a:solidFill>
              </a:rPr>
              <a:t>     Use a highlighter to shade the </a:t>
            </a:r>
            <a:r>
              <a:rPr lang="en-GB" sz="3000" b="1" i="1" dirty="0" err="1" smtClean="0">
                <a:solidFill>
                  <a:srgbClr val="FFFF00"/>
                </a:solidFill>
              </a:rPr>
              <a:t>x</a:t>
            </a:r>
            <a:endParaRPr lang="en-GB" sz="3000" dirty="0">
              <a:solidFill>
                <a:srgbClr val="FFFF00"/>
              </a:solidFill>
            </a:endParaRPr>
          </a:p>
        </p:txBody>
      </p:sp>
      <p:grpSp>
        <p:nvGrpSpPr>
          <p:cNvPr id="7" name="Group 6"/>
          <p:cNvGrpSpPr/>
          <p:nvPr/>
        </p:nvGrpSpPr>
        <p:grpSpPr>
          <a:xfrm>
            <a:off x="990600" y="2743200"/>
            <a:ext cx="7315200" cy="3733800"/>
            <a:chOff x="990600" y="2743200"/>
            <a:chExt cx="7315200" cy="3733800"/>
          </a:xfrm>
        </p:grpSpPr>
        <p:sp>
          <p:nvSpPr>
            <p:cNvPr id="4" name="Subtitle 2"/>
            <p:cNvSpPr txBox="1">
              <a:spLocks/>
            </p:cNvSpPr>
            <p:nvPr/>
          </p:nvSpPr>
          <p:spPr>
            <a:xfrm>
              <a:off x="990600" y="2743200"/>
              <a:ext cx="7315200" cy="1447800"/>
            </a:xfrm>
            <a:prstGeom prst="rect">
              <a:avLst/>
            </a:prstGeom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  <p:txBody>
            <a:bodyPr vert="horz" lIns="91440" tIns="45720" rIns="91440" bIns="45720" rtlCol="0">
              <a:normAutofit/>
            </a:bodyPr>
            <a:lstStyle>
              <a:lvl1pPr marL="0" indent="0" algn="ctr" defTabSz="914400" rtl="0" eaLnBrk="1" latinLnBrk="0" hangingPunct="1">
                <a:spcBef>
                  <a:spcPct val="20000"/>
                </a:spcBef>
                <a:buFont typeface="Arial" pitchFamily="34" charset="0"/>
                <a:buNone/>
                <a:defRPr sz="3200" kern="1200">
                  <a:solidFill>
                    <a:schemeClr val="tx1">
                      <a:tint val="75000"/>
                    </a:schemeClr>
                  </a:solidFill>
                  <a:latin typeface="+mn-lt"/>
                  <a:ea typeface="+mn-ea"/>
                  <a:cs typeface="+mn-cs"/>
                </a:defRPr>
              </a:lvl1pPr>
              <a:lvl2pPr marL="457200" indent="0" algn="ctr" defTabSz="914400" rtl="0" eaLnBrk="1" latinLnBrk="0" hangingPunct="1">
                <a:spcBef>
                  <a:spcPct val="20000"/>
                </a:spcBef>
                <a:buFont typeface="Arial" pitchFamily="34" charset="0"/>
                <a:buNone/>
                <a:defRPr sz="2800" kern="1200">
                  <a:solidFill>
                    <a:schemeClr val="tx1">
                      <a:tint val="75000"/>
                    </a:schemeClr>
                  </a:solidFill>
                  <a:latin typeface="+mn-lt"/>
                  <a:ea typeface="+mn-ea"/>
                  <a:cs typeface="+mn-cs"/>
                </a:defRPr>
              </a:lvl2pPr>
              <a:lvl3pPr marL="914400" indent="0" algn="ctr" defTabSz="914400" rtl="0" eaLnBrk="1" latinLnBrk="0" hangingPunct="1">
                <a:spcBef>
                  <a:spcPct val="20000"/>
                </a:spcBef>
                <a:buFont typeface="Arial" pitchFamily="34" charset="0"/>
                <a:buNone/>
                <a:defRPr sz="2400" kern="1200">
                  <a:solidFill>
                    <a:schemeClr val="tx1">
                      <a:tint val="75000"/>
                    </a:schemeClr>
                  </a:solidFill>
                  <a:latin typeface="+mn-lt"/>
                  <a:ea typeface="+mn-ea"/>
                  <a:cs typeface="+mn-cs"/>
                </a:defRPr>
              </a:lvl3pPr>
              <a:lvl4pPr marL="1371600" indent="0" algn="ctr" defTabSz="914400" rtl="0" eaLnBrk="1" latinLnBrk="0" hangingPunct="1">
                <a:spcBef>
                  <a:spcPct val="20000"/>
                </a:spcBef>
                <a:buFont typeface="Arial" pitchFamily="34" charset="0"/>
                <a:buNone/>
                <a:defRPr sz="2000" kern="1200">
                  <a:solidFill>
                    <a:schemeClr val="tx1">
                      <a:tint val="75000"/>
                    </a:schemeClr>
                  </a:solidFill>
                  <a:latin typeface="+mn-lt"/>
                  <a:ea typeface="+mn-ea"/>
                  <a:cs typeface="+mn-cs"/>
                </a:defRPr>
              </a:lvl4pPr>
              <a:lvl5pPr marL="1828800" indent="0" algn="ctr" defTabSz="914400" rtl="0" eaLnBrk="1" latinLnBrk="0" hangingPunct="1">
                <a:spcBef>
                  <a:spcPct val="20000"/>
                </a:spcBef>
                <a:buFont typeface="Arial" pitchFamily="34" charset="0"/>
                <a:buNone/>
                <a:defRPr sz="2000" kern="1200">
                  <a:solidFill>
                    <a:schemeClr val="tx1">
                      <a:tint val="75000"/>
                    </a:schemeClr>
                  </a:solidFill>
                  <a:latin typeface="+mn-lt"/>
                  <a:ea typeface="+mn-ea"/>
                  <a:cs typeface="+mn-cs"/>
                </a:defRPr>
              </a:lvl5pPr>
              <a:lvl6pPr marL="2286000" indent="0" algn="ctr" defTabSz="914400" rtl="0" eaLnBrk="1" latinLnBrk="0" hangingPunct="1">
                <a:spcBef>
                  <a:spcPct val="20000"/>
                </a:spcBef>
                <a:buFont typeface="Arial" pitchFamily="34" charset="0"/>
                <a:buNone/>
                <a:defRPr sz="2000" kern="1200">
                  <a:solidFill>
                    <a:schemeClr val="tx1">
                      <a:tint val="75000"/>
                    </a:schemeClr>
                  </a:solidFill>
                  <a:latin typeface="+mn-lt"/>
                  <a:ea typeface="+mn-ea"/>
                  <a:cs typeface="+mn-cs"/>
                </a:defRPr>
              </a:lvl6pPr>
              <a:lvl7pPr marL="2743200" indent="0" algn="ctr" defTabSz="914400" rtl="0" eaLnBrk="1" latinLnBrk="0" hangingPunct="1">
                <a:spcBef>
                  <a:spcPct val="20000"/>
                </a:spcBef>
                <a:buFont typeface="Arial" pitchFamily="34" charset="0"/>
                <a:buNone/>
                <a:defRPr sz="2000" kern="1200">
                  <a:solidFill>
                    <a:schemeClr val="tx1">
                      <a:tint val="75000"/>
                    </a:schemeClr>
                  </a:solidFill>
                  <a:latin typeface="+mn-lt"/>
                  <a:ea typeface="+mn-ea"/>
                  <a:cs typeface="+mn-cs"/>
                </a:defRPr>
              </a:lvl7pPr>
              <a:lvl8pPr marL="3200400" indent="0" algn="ctr" defTabSz="914400" rtl="0" eaLnBrk="1" latinLnBrk="0" hangingPunct="1">
                <a:spcBef>
                  <a:spcPct val="20000"/>
                </a:spcBef>
                <a:buFont typeface="Arial" pitchFamily="34" charset="0"/>
                <a:buNone/>
                <a:defRPr sz="2000" kern="1200">
                  <a:solidFill>
                    <a:schemeClr val="tx1">
                      <a:tint val="75000"/>
                    </a:schemeClr>
                  </a:solidFill>
                  <a:latin typeface="+mn-lt"/>
                  <a:ea typeface="+mn-ea"/>
                  <a:cs typeface="+mn-cs"/>
                </a:defRPr>
              </a:lvl8pPr>
              <a:lvl9pPr marL="3657600" indent="0" algn="ctr" defTabSz="914400" rtl="0" eaLnBrk="1" latinLnBrk="0" hangingPunct="1">
                <a:spcBef>
                  <a:spcPct val="20000"/>
                </a:spcBef>
                <a:buFont typeface="Arial" pitchFamily="34" charset="0"/>
                <a:buNone/>
                <a:defRPr sz="2000" kern="1200">
                  <a:solidFill>
                    <a:schemeClr val="tx1">
                      <a:tint val="75000"/>
                    </a:schemeClr>
                  </a:solidFill>
                  <a:latin typeface="+mn-lt"/>
                  <a:ea typeface="+mn-ea"/>
                  <a:cs typeface="+mn-cs"/>
                </a:defRPr>
              </a:lvl9pPr>
            </a:lstStyle>
            <a:p>
              <a:pPr algn="l"/>
              <a:r>
                <a:rPr lang="en-GB" sz="2500" dirty="0" smtClean="0">
                  <a:solidFill>
                    <a:srgbClr val="FFFFFF"/>
                  </a:solidFill>
                </a:rPr>
                <a:t>2. Leave the largest</a:t>
              </a:r>
              <a:r>
                <a:rPr lang="en-GB" sz="2500" dirty="0" smtClean="0">
                  <a:solidFill>
                    <a:schemeClr val="bg1"/>
                  </a:solidFill>
                </a:rPr>
                <a:t> </a:t>
              </a:r>
              <a:r>
                <a:rPr lang="en-GB" sz="3000" b="1" i="1" dirty="0" err="1" smtClean="0">
                  <a:solidFill>
                    <a:srgbClr val="FFFF00"/>
                  </a:solidFill>
                </a:rPr>
                <a:t>x</a:t>
              </a:r>
              <a:r>
                <a:rPr lang="en-GB" sz="2500" dirty="0" smtClean="0">
                  <a:solidFill>
                    <a:srgbClr val="FFFFFF"/>
                  </a:solidFill>
                </a:rPr>
                <a:t> where it is and move all terms that contain that letter to the same side, </a:t>
              </a:r>
            </a:p>
            <a:p>
              <a:pPr algn="l"/>
              <a:r>
                <a:rPr lang="en-GB" sz="2500" dirty="0" smtClean="0">
                  <a:solidFill>
                    <a:srgbClr val="FFFFFF"/>
                  </a:solidFill>
                </a:rPr>
                <a:t>using </a:t>
              </a:r>
              <a:r>
                <a:rPr lang="en-GB" sz="2500" b="1" dirty="0" smtClean="0">
                  <a:solidFill>
                    <a:srgbClr val="CCFFCC"/>
                  </a:solidFill>
                </a:rPr>
                <a:t>BEMA</a:t>
              </a:r>
              <a:r>
                <a:rPr lang="en-GB" sz="2500" dirty="0" smtClean="0">
                  <a:solidFill>
                    <a:schemeClr val="bg1"/>
                  </a:solidFill>
                </a:rPr>
                <a:t> or </a:t>
              </a:r>
              <a:r>
                <a:rPr lang="en-GB" sz="2500" dirty="0" smtClean="0">
                  <a:solidFill>
                    <a:srgbClr val="CCFFCC"/>
                  </a:solidFill>
                </a:rPr>
                <a:t>BODMAS</a:t>
              </a:r>
              <a:r>
                <a:rPr lang="en-GB" sz="2500" dirty="0" smtClean="0">
                  <a:solidFill>
                    <a:schemeClr val="bg1"/>
                  </a:solidFill>
                </a:rPr>
                <a:t> or </a:t>
              </a:r>
              <a:r>
                <a:rPr lang="en-GB" sz="2500" dirty="0" smtClean="0">
                  <a:solidFill>
                    <a:srgbClr val="CCFFCC"/>
                  </a:solidFill>
                </a:rPr>
                <a:t>BEDMAS</a:t>
              </a:r>
              <a:r>
                <a:rPr lang="en-GB" sz="2500" dirty="0" smtClean="0">
                  <a:solidFill>
                    <a:schemeClr val="bg1"/>
                  </a:solidFill>
                </a:rPr>
                <a:t> </a:t>
              </a:r>
              <a:r>
                <a:rPr lang="en-GB" sz="2500" dirty="0" smtClean="0">
                  <a:solidFill>
                    <a:srgbClr val="FFFFFF"/>
                  </a:solidFill>
                </a:rPr>
                <a:t>rules </a:t>
              </a:r>
            </a:p>
          </p:txBody>
        </p:sp>
        <p:sp>
          <p:nvSpPr>
            <p:cNvPr id="6" name="Subtitle 2"/>
            <p:cNvSpPr txBox="1">
              <a:spLocks/>
            </p:cNvSpPr>
            <p:nvPr/>
          </p:nvSpPr>
          <p:spPr>
            <a:xfrm>
              <a:off x="990600" y="4724400"/>
              <a:ext cx="7315200" cy="1752600"/>
            </a:xfrm>
            <a:prstGeom prst="rect">
              <a:avLst/>
            </a:prstGeom>
          </p:spPr>
          <p:txBody>
            <a:bodyPr vert="horz" lIns="91440" tIns="45720" rIns="91440" bIns="45720" rtlCol="0">
              <a:normAutofit/>
            </a:bodyPr>
            <a:lstStyle>
              <a:lvl1pPr marL="0" indent="0" algn="ctr" defTabSz="914400" rtl="0" eaLnBrk="1" latinLnBrk="0" hangingPunct="1">
                <a:spcBef>
                  <a:spcPct val="20000"/>
                </a:spcBef>
                <a:buFont typeface="Arial" pitchFamily="34" charset="0"/>
                <a:buNone/>
                <a:defRPr sz="3200" kern="1200">
                  <a:solidFill>
                    <a:schemeClr val="tx1">
                      <a:tint val="75000"/>
                    </a:schemeClr>
                  </a:solidFill>
                  <a:latin typeface="+mn-lt"/>
                  <a:ea typeface="+mn-ea"/>
                  <a:cs typeface="+mn-cs"/>
                </a:defRPr>
              </a:lvl1pPr>
              <a:lvl2pPr marL="457200" indent="0" algn="ctr" defTabSz="914400" rtl="0" eaLnBrk="1" latinLnBrk="0" hangingPunct="1">
                <a:spcBef>
                  <a:spcPct val="20000"/>
                </a:spcBef>
                <a:buFont typeface="Arial" pitchFamily="34" charset="0"/>
                <a:buNone/>
                <a:defRPr sz="2800" kern="1200">
                  <a:solidFill>
                    <a:schemeClr val="tx1">
                      <a:tint val="75000"/>
                    </a:schemeClr>
                  </a:solidFill>
                  <a:latin typeface="+mn-lt"/>
                  <a:ea typeface="+mn-ea"/>
                  <a:cs typeface="+mn-cs"/>
                </a:defRPr>
              </a:lvl2pPr>
              <a:lvl3pPr marL="914400" indent="0" algn="ctr" defTabSz="914400" rtl="0" eaLnBrk="1" latinLnBrk="0" hangingPunct="1">
                <a:spcBef>
                  <a:spcPct val="20000"/>
                </a:spcBef>
                <a:buFont typeface="Arial" pitchFamily="34" charset="0"/>
                <a:buNone/>
                <a:defRPr sz="2400" kern="1200">
                  <a:solidFill>
                    <a:schemeClr val="tx1">
                      <a:tint val="75000"/>
                    </a:schemeClr>
                  </a:solidFill>
                  <a:latin typeface="+mn-lt"/>
                  <a:ea typeface="+mn-ea"/>
                  <a:cs typeface="+mn-cs"/>
                </a:defRPr>
              </a:lvl3pPr>
              <a:lvl4pPr marL="1371600" indent="0" algn="ctr" defTabSz="914400" rtl="0" eaLnBrk="1" latinLnBrk="0" hangingPunct="1">
                <a:spcBef>
                  <a:spcPct val="20000"/>
                </a:spcBef>
                <a:buFont typeface="Arial" pitchFamily="34" charset="0"/>
                <a:buNone/>
                <a:defRPr sz="2000" kern="1200">
                  <a:solidFill>
                    <a:schemeClr val="tx1">
                      <a:tint val="75000"/>
                    </a:schemeClr>
                  </a:solidFill>
                  <a:latin typeface="+mn-lt"/>
                  <a:ea typeface="+mn-ea"/>
                  <a:cs typeface="+mn-cs"/>
                </a:defRPr>
              </a:lvl4pPr>
              <a:lvl5pPr marL="1828800" indent="0" algn="ctr" defTabSz="914400" rtl="0" eaLnBrk="1" latinLnBrk="0" hangingPunct="1">
                <a:spcBef>
                  <a:spcPct val="20000"/>
                </a:spcBef>
                <a:buFont typeface="Arial" pitchFamily="34" charset="0"/>
                <a:buNone/>
                <a:defRPr sz="2000" kern="1200">
                  <a:solidFill>
                    <a:schemeClr val="tx1">
                      <a:tint val="75000"/>
                    </a:schemeClr>
                  </a:solidFill>
                  <a:latin typeface="+mn-lt"/>
                  <a:ea typeface="+mn-ea"/>
                  <a:cs typeface="+mn-cs"/>
                </a:defRPr>
              </a:lvl5pPr>
              <a:lvl6pPr marL="2286000" indent="0" algn="ctr" defTabSz="914400" rtl="0" eaLnBrk="1" latinLnBrk="0" hangingPunct="1">
                <a:spcBef>
                  <a:spcPct val="20000"/>
                </a:spcBef>
                <a:buFont typeface="Arial" pitchFamily="34" charset="0"/>
                <a:buNone/>
                <a:defRPr sz="2000" kern="1200">
                  <a:solidFill>
                    <a:schemeClr val="tx1">
                      <a:tint val="75000"/>
                    </a:schemeClr>
                  </a:solidFill>
                  <a:latin typeface="+mn-lt"/>
                  <a:ea typeface="+mn-ea"/>
                  <a:cs typeface="+mn-cs"/>
                </a:defRPr>
              </a:lvl6pPr>
              <a:lvl7pPr marL="2743200" indent="0" algn="ctr" defTabSz="914400" rtl="0" eaLnBrk="1" latinLnBrk="0" hangingPunct="1">
                <a:spcBef>
                  <a:spcPct val="20000"/>
                </a:spcBef>
                <a:buFont typeface="Arial" pitchFamily="34" charset="0"/>
                <a:buNone/>
                <a:defRPr sz="2000" kern="1200">
                  <a:solidFill>
                    <a:schemeClr val="tx1">
                      <a:tint val="75000"/>
                    </a:schemeClr>
                  </a:solidFill>
                  <a:latin typeface="+mn-lt"/>
                  <a:ea typeface="+mn-ea"/>
                  <a:cs typeface="+mn-cs"/>
                </a:defRPr>
              </a:lvl7pPr>
              <a:lvl8pPr marL="3200400" indent="0" algn="ctr" defTabSz="914400" rtl="0" eaLnBrk="1" latinLnBrk="0" hangingPunct="1">
                <a:spcBef>
                  <a:spcPct val="20000"/>
                </a:spcBef>
                <a:buFont typeface="Arial" pitchFamily="34" charset="0"/>
                <a:buNone/>
                <a:defRPr sz="2000" kern="1200">
                  <a:solidFill>
                    <a:schemeClr val="tx1">
                      <a:tint val="75000"/>
                    </a:schemeClr>
                  </a:solidFill>
                  <a:latin typeface="+mn-lt"/>
                  <a:ea typeface="+mn-ea"/>
                  <a:cs typeface="+mn-cs"/>
                </a:defRPr>
              </a:lvl8pPr>
              <a:lvl9pPr marL="3657600" indent="0" algn="ctr" defTabSz="914400" rtl="0" eaLnBrk="1" latinLnBrk="0" hangingPunct="1">
                <a:spcBef>
                  <a:spcPct val="20000"/>
                </a:spcBef>
                <a:buFont typeface="Arial" pitchFamily="34" charset="0"/>
                <a:buNone/>
                <a:defRPr sz="2000" kern="1200">
                  <a:solidFill>
                    <a:schemeClr val="tx1">
                      <a:tint val="75000"/>
                    </a:schemeClr>
                  </a:solidFill>
                  <a:latin typeface="+mn-lt"/>
                  <a:ea typeface="+mn-ea"/>
                  <a:cs typeface="+mn-cs"/>
                </a:defRPr>
              </a:lvl9pPr>
            </a:lstStyle>
            <a:p>
              <a:pPr algn="l"/>
              <a:r>
                <a:rPr lang="en-GB" sz="2500" dirty="0" smtClean="0">
                  <a:solidFill>
                    <a:srgbClr val="FFFFFF"/>
                  </a:solidFill>
                </a:rPr>
                <a:t>3. Separate out the required letter on its own, using        the </a:t>
              </a:r>
              <a:r>
                <a:rPr lang="en-GB" sz="2500" b="1" dirty="0" smtClean="0">
                  <a:solidFill>
                    <a:srgbClr val="CCFFCC"/>
                  </a:solidFill>
                </a:rPr>
                <a:t>BEMA</a:t>
              </a:r>
              <a:r>
                <a:rPr lang="en-GB" sz="2500" dirty="0" smtClean="0">
                  <a:solidFill>
                    <a:schemeClr val="bg1"/>
                  </a:solidFill>
                </a:rPr>
                <a:t> </a:t>
              </a:r>
              <a:r>
                <a:rPr lang="en-GB" sz="2500" dirty="0" smtClean="0">
                  <a:solidFill>
                    <a:schemeClr val="tx1"/>
                  </a:solidFill>
                </a:rPr>
                <a:t>or</a:t>
              </a:r>
              <a:r>
                <a:rPr lang="en-GB" sz="2500" dirty="0" smtClean="0">
                  <a:solidFill>
                    <a:schemeClr val="bg1"/>
                  </a:solidFill>
                </a:rPr>
                <a:t> </a:t>
              </a:r>
              <a:r>
                <a:rPr lang="en-GB" sz="2500" dirty="0" smtClean="0">
                  <a:solidFill>
                    <a:srgbClr val="CCFFCC"/>
                  </a:solidFill>
                </a:rPr>
                <a:t>BODMAS</a:t>
              </a:r>
              <a:r>
                <a:rPr lang="en-GB" sz="2500" dirty="0" smtClean="0">
                  <a:solidFill>
                    <a:schemeClr val="bg1"/>
                  </a:solidFill>
                </a:rPr>
                <a:t> </a:t>
              </a:r>
              <a:r>
                <a:rPr lang="en-GB" sz="2500" dirty="0" smtClean="0">
                  <a:solidFill>
                    <a:srgbClr val="FFFFFF"/>
                  </a:solidFill>
                </a:rPr>
                <a:t>or</a:t>
              </a:r>
              <a:r>
                <a:rPr lang="en-GB" sz="2500" dirty="0" smtClean="0">
                  <a:solidFill>
                    <a:schemeClr val="bg1"/>
                  </a:solidFill>
                </a:rPr>
                <a:t> </a:t>
              </a:r>
              <a:r>
                <a:rPr lang="en-GB" sz="2500" dirty="0" smtClean="0">
                  <a:solidFill>
                    <a:srgbClr val="CCFFCC"/>
                  </a:solidFill>
                </a:rPr>
                <a:t>BEDMAS</a:t>
              </a:r>
              <a:r>
                <a:rPr lang="en-GB" sz="2500" dirty="0" smtClean="0">
                  <a:solidFill>
                    <a:schemeClr val="bg1"/>
                  </a:solidFill>
                </a:rPr>
                <a:t> </a:t>
              </a:r>
              <a:r>
                <a:rPr lang="en-GB" sz="2500" dirty="0" smtClean="0">
                  <a:solidFill>
                    <a:srgbClr val="FFFFFF"/>
                  </a:solidFill>
                </a:rPr>
                <a:t>rules</a:t>
              </a:r>
            </a:p>
          </p:txBody>
        </p:sp>
      </p:grpSp>
      <p:sp>
        <p:nvSpPr>
          <p:cNvPr id="5" name="TextBox 4"/>
          <p:cNvSpPr txBox="1"/>
          <p:nvPr/>
        </p:nvSpPr>
        <p:spPr>
          <a:xfrm>
            <a:off x="1981200" y="304800"/>
            <a:ext cx="5562600" cy="461665"/>
          </a:xfrm>
          <a:prstGeom prst="rect">
            <a:avLst/>
          </a:prstGeom>
          <a:solidFill>
            <a:schemeClr val="accent6">
              <a:lumMod val="75000"/>
            </a:schemeClr>
          </a:solidFill>
        </p:spPr>
        <p:txBody>
          <a:bodyPr wrap="square" rtlCol="0">
            <a:spAutoFit/>
          </a:bodyPr>
          <a:lstStyle/>
          <a:p>
            <a:r>
              <a:rPr lang="en-US" sz="2400" dirty="0" smtClean="0"/>
              <a:t>Steps for effective rearranging of equations</a:t>
            </a:r>
            <a:endParaRPr lang="en-US" sz="2400" dirty="0"/>
          </a:p>
        </p:txBody>
      </p:sp>
    </p:spTree>
    <p:extLst>
      <p:ext uri="{BB962C8B-B14F-4D97-AF65-F5344CB8AC3E}">
        <p14:creationId xmlns="" xmlns:a="http://schemas.openxmlformats.org/drawingml/2006/main" xmlns:r="http://schemas.openxmlformats.org/officeDocument/2006/relationships" xmlns:p="http://schemas.openxmlformats.org/presentationml/2006/main" xmlns:p14="http://schemas.microsoft.com/office/powerpoint/2010/main" xmlns:mv="urn:schemas-microsoft-com:mac:vml" xmlns:mc="http://schemas.openxmlformats.org/markup-compatibility/2006" val="1104331701"/>
      </p:ext>
    </p:extLst>
  </p:cSld>
  <p:clrMapOvr>
    <a:masterClrMapping/>
  </p:clrMapOvr>
  <p:timing>
    <p:tnLst>
      <p:par>
        <p:cTn id="1" dur="indefinite" restart="never" nodeType="tmRoot"/>
      </p:par>
    </p:tnLst>
  </p:timing>
</p:sld>
</file>

<file path=ppt/slides/slide4.xml><?xml version="1.0" encoding="utf-8"?>
<p:sld xmlns:a="http://schemas.openxmlformats.org/drawingml/2006/main" xmlns:r="http://schemas.openxmlformats.org/officeDocument/2006/relationships" xmlns:mc="http://schemas.openxmlformats.org/markup-compatibility/2006" xmlns:mv="urn:schemas-microsoft-com:mac:vml" xmlns:p="http://schemas.openxmlformats.org/presentationml/2006/main" mc:Ignorable="mv" mc:PreserveAttributes="mv:*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ctrTitle"/>
          </p:nvPr>
        </p:nvSpPr>
        <p:spPr>
          <a:xfrm>
            <a:off x="611560" y="476672"/>
            <a:ext cx="7772400" cy="1470025"/>
          </a:xfrm>
        </p:spPr>
        <p:txBody>
          <a:bodyPr/>
          <a:lstStyle/>
          <a:p>
            <a:r>
              <a:rPr lang="en-GB" dirty="0" smtClean="0"/>
              <a:t>Changing the subject</a:t>
            </a:r>
            <a:endParaRPr lang="en-GB" dirty="0"/>
          </a:p>
        </p:txBody>
      </p:sp>
      <p:sp>
        <p:nvSpPr>
          <p:cNvPr id="3" name="Subtitle 2"/>
          <p:cNvSpPr>
            <a:spLocks noGrp="1"/>
          </p:cNvSpPr>
          <p:nvPr>
            <p:ph type="subTitle" idx="1"/>
          </p:nvPr>
        </p:nvSpPr>
        <p:spPr>
          <a:xfrm>
            <a:off x="1403648" y="1772816"/>
            <a:ext cx="6400800" cy="1752600"/>
          </a:xfrm>
        </p:spPr>
        <p:txBody>
          <a:bodyPr>
            <a:normAutofit/>
          </a:bodyPr>
          <a:lstStyle/>
          <a:p>
            <a:r>
              <a:rPr lang="en-GB" dirty="0" smtClean="0"/>
              <a:t>Change the subject in the following to make </a:t>
            </a:r>
            <a:r>
              <a:rPr lang="en-GB" i="1" dirty="0" smtClean="0">
                <a:solidFill>
                  <a:srgbClr val="FFFF00"/>
                </a:solidFill>
              </a:rPr>
              <a:t>x</a:t>
            </a:r>
            <a:r>
              <a:rPr lang="en-GB" dirty="0" smtClean="0"/>
              <a:t> the subject</a:t>
            </a:r>
            <a:endParaRPr lang="en-GB" dirty="0"/>
          </a:p>
        </p:txBody>
      </p:sp>
      <p:sp>
        <p:nvSpPr>
          <p:cNvPr id="4" name="Subtitle 2"/>
          <p:cNvSpPr txBox="1">
            <a:spLocks/>
          </p:cNvSpPr>
          <p:nvPr/>
        </p:nvSpPr>
        <p:spPr>
          <a:xfrm>
            <a:off x="990600" y="3276600"/>
            <a:ext cx="5252392" cy="648072"/>
          </a:xfrm>
          <a:prstGeom prst="rect">
            <a:avLst/>
          </a:prstGeom>
        </p:spPr>
        <p:txBody>
          <a:bodyPr vert="horz" lIns="91440" tIns="45720" rIns="91440" bIns="45720" rtlCol="0">
            <a:normAutofit/>
          </a:bodyPr>
          <a:lstStyle>
            <a:lvl1pPr marL="0" indent="0" algn="ctr" defTabSz="914400" rtl="0" eaLnBrk="1" latinLnBrk="0" hangingPunct="1">
              <a:spcBef>
                <a:spcPct val="20000"/>
              </a:spcBef>
              <a:buFont typeface="Arial" pitchFamily="34" charset="0"/>
              <a:buNone/>
              <a:defRPr sz="3200" kern="1200">
                <a:solidFill>
                  <a:schemeClr val="tx1">
                    <a:tint val="75000"/>
                  </a:schemeClr>
                </a:solidFill>
                <a:latin typeface="+mn-lt"/>
                <a:ea typeface="+mn-ea"/>
                <a:cs typeface="+mn-cs"/>
              </a:defRPr>
            </a:lvl1pPr>
            <a:lvl2pPr marL="457200" indent="0" algn="ctr" defTabSz="914400" rtl="0" eaLnBrk="1" latinLnBrk="0" hangingPunct="1">
              <a:spcBef>
                <a:spcPct val="20000"/>
              </a:spcBef>
              <a:buFont typeface="Arial" pitchFamily="34" charset="0"/>
              <a:buNone/>
              <a:defRPr sz="2800" kern="1200">
                <a:solidFill>
                  <a:schemeClr val="tx1">
                    <a:tint val="75000"/>
                  </a:schemeClr>
                </a:solidFill>
                <a:latin typeface="+mn-lt"/>
                <a:ea typeface="+mn-ea"/>
                <a:cs typeface="+mn-cs"/>
              </a:defRPr>
            </a:lvl2pPr>
            <a:lvl3pPr marL="914400" indent="0" algn="ctr" defTabSz="914400" rtl="0" eaLnBrk="1" latinLnBrk="0" hangingPunct="1">
              <a:spcBef>
                <a:spcPct val="20000"/>
              </a:spcBef>
              <a:buFont typeface="Arial" pitchFamily="34" charset="0"/>
              <a:buNone/>
              <a:defRPr sz="2400" kern="1200">
                <a:solidFill>
                  <a:schemeClr val="tx1">
                    <a:tint val="75000"/>
                  </a:schemeClr>
                </a:solidFill>
                <a:latin typeface="+mn-lt"/>
                <a:ea typeface="+mn-ea"/>
                <a:cs typeface="+mn-cs"/>
              </a:defRPr>
            </a:lvl3pPr>
            <a:lvl4pPr marL="1371600" indent="0" algn="ctr" defTabSz="914400" rtl="0" eaLnBrk="1" latinLnBrk="0" hangingPunct="1">
              <a:spcBef>
                <a:spcPct val="20000"/>
              </a:spcBef>
              <a:buFont typeface="Arial" pitchFamily="34" charset="0"/>
              <a:buNone/>
              <a:defRPr sz="2000" kern="1200">
                <a:solidFill>
                  <a:schemeClr val="tx1">
                    <a:tint val="75000"/>
                  </a:schemeClr>
                </a:solidFill>
                <a:latin typeface="+mn-lt"/>
                <a:ea typeface="+mn-ea"/>
                <a:cs typeface="+mn-cs"/>
              </a:defRPr>
            </a:lvl4pPr>
            <a:lvl5pPr marL="1828800" indent="0" algn="ctr" defTabSz="914400" rtl="0" eaLnBrk="1" latinLnBrk="0" hangingPunct="1">
              <a:spcBef>
                <a:spcPct val="20000"/>
              </a:spcBef>
              <a:buFont typeface="Arial" pitchFamily="34" charset="0"/>
              <a:buNone/>
              <a:defRPr sz="2000" kern="1200">
                <a:solidFill>
                  <a:schemeClr val="tx1">
                    <a:tint val="75000"/>
                  </a:schemeClr>
                </a:solidFill>
                <a:latin typeface="+mn-lt"/>
                <a:ea typeface="+mn-ea"/>
                <a:cs typeface="+mn-cs"/>
              </a:defRPr>
            </a:lvl5pPr>
            <a:lvl6pPr marL="2286000" indent="0" algn="ctr" defTabSz="914400" rtl="0" eaLnBrk="1" latinLnBrk="0" hangingPunct="1">
              <a:spcBef>
                <a:spcPct val="20000"/>
              </a:spcBef>
              <a:buFont typeface="Arial" pitchFamily="34" charset="0"/>
              <a:buNone/>
              <a:defRPr sz="2000" kern="1200">
                <a:solidFill>
                  <a:schemeClr val="tx1">
                    <a:tint val="75000"/>
                  </a:schemeClr>
                </a:solidFill>
                <a:latin typeface="+mn-lt"/>
                <a:ea typeface="+mn-ea"/>
                <a:cs typeface="+mn-cs"/>
              </a:defRPr>
            </a:lvl6pPr>
            <a:lvl7pPr marL="2743200" indent="0" algn="ctr" defTabSz="914400" rtl="0" eaLnBrk="1" latinLnBrk="0" hangingPunct="1">
              <a:spcBef>
                <a:spcPct val="20000"/>
              </a:spcBef>
              <a:buFont typeface="Arial" pitchFamily="34" charset="0"/>
              <a:buNone/>
              <a:defRPr sz="2000" kern="1200">
                <a:solidFill>
                  <a:schemeClr val="tx1">
                    <a:tint val="75000"/>
                  </a:schemeClr>
                </a:solidFill>
                <a:latin typeface="+mn-lt"/>
                <a:ea typeface="+mn-ea"/>
                <a:cs typeface="+mn-cs"/>
              </a:defRPr>
            </a:lvl7pPr>
            <a:lvl8pPr marL="3200400" indent="0" algn="ctr" defTabSz="914400" rtl="0" eaLnBrk="1" latinLnBrk="0" hangingPunct="1">
              <a:spcBef>
                <a:spcPct val="20000"/>
              </a:spcBef>
              <a:buFont typeface="Arial" pitchFamily="34" charset="0"/>
              <a:buNone/>
              <a:defRPr sz="2000" kern="1200">
                <a:solidFill>
                  <a:schemeClr val="tx1">
                    <a:tint val="75000"/>
                  </a:schemeClr>
                </a:solidFill>
                <a:latin typeface="+mn-lt"/>
                <a:ea typeface="+mn-ea"/>
                <a:cs typeface="+mn-cs"/>
              </a:defRPr>
            </a:lvl8pPr>
            <a:lvl9pPr marL="3657600" indent="0" algn="ctr" defTabSz="914400" rtl="0" eaLnBrk="1" latinLnBrk="0" hangingPunct="1">
              <a:spcBef>
                <a:spcPct val="20000"/>
              </a:spcBef>
              <a:buFont typeface="Arial" pitchFamily="34" charset="0"/>
              <a:buNone/>
              <a:defRPr sz="2000" kern="1200">
                <a:solidFill>
                  <a:schemeClr val="tx1">
                    <a:tint val="75000"/>
                  </a:schemeClr>
                </a:solidFill>
                <a:latin typeface="+mn-lt"/>
                <a:ea typeface="+mn-ea"/>
                <a:cs typeface="+mn-cs"/>
              </a:defRPr>
            </a:lvl9pPr>
          </a:lstStyle>
          <a:p>
            <a:r>
              <a:rPr lang="en-GB" i="1" dirty="0" err="1" smtClean="0">
                <a:solidFill>
                  <a:schemeClr val="tx1"/>
                </a:solidFill>
              </a:rPr>
              <a:t>x</a:t>
            </a:r>
            <a:r>
              <a:rPr lang="en-GB" dirty="0" smtClean="0"/>
              <a:t> </a:t>
            </a:r>
            <a:r>
              <a:rPr lang="en-US" dirty="0" smtClean="0"/>
              <a:t>–</a:t>
            </a:r>
            <a:r>
              <a:rPr lang="en-GB" dirty="0" smtClean="0"/>
              <a:t> </a:t>
            </a:r>
            <a:r>
              <a:rPr lang="en-GB" i="1" dirty="0" err="1" smtClean="0"/>
              <a:t>y</a:t>
            </a:r>
            <a:r>
              <a:rPr lang="en-GB" dirty="0" smtClean="0"/>
              <a:t> + 7 = 0</a:t>
            </a:r>
            <a:endParaRPr lang="en-GB" dirty="0"/>
          </a:p>
        </p:txBody>
      </p:sp>
    </p:spTree>
    <p:extLst>
      <p:ext uri="{BB962C8B-B14F-4D97-AF65-F5344CB8AC3E}">
        <p14:creationId xmlns="" xmlns:a="http://schemas.openxmlformats.org/drawingml/2006/main" xmlns:r="http://schemas.openxmlformats.org/officeDocument/2006/relationships" xmlns:p="http://schemas.openxmlformats.org/presentationml/2006/main" xmlns:p14="http://schemas.microsoft.com/office/powerpoint/2010/main" xmlns:mv="urn:schemas-microsoft-com:mac:vml" xmlns:mc="http://schemas.openxmlformats.org/markup-compatibility/2006" val="4093598227"/>
      </p:ext>
    </p:extLst>
  </p:cSld>
  <p:clrMapOvr>
    <a:masterClrMapping/>
  </p:clrMapOvr>
  <p:timing>
    <p:tnLst>
      <p:par>
        <p:cTn id="1" dur="indefinite" restart="never" nodeType="tmRoot"/>
      </p:par>
    </p:tnLst>
  </p:timing>
</p:sld>
</file>

<file path=ppt/slides/slide5.xml><?xml version="1.0" encoding="utf-8"?>
<p:sld xmlns:a="http://schemas.openxmlformats.org/drawingml/2006/main" xmlns:r="http://schemas.openxmlformats.org/officeDocument/2006/relationships" xmlns:mc="http://schemas.openxmlformats.org/markup-compatibility/2006" xmlns:mv="urn:schemas-microsoft-com:mac:vml" xmlns:p="http://schemas.openxmlformats.org/presentationml/2006/main" mc:Ignorable="mv" mc:PreserveAttributes="mv:*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ctrTitle"/>
          </p:nvPr>
        </p:nvSpPr>
        <p:spPr>
          <a:xfrm>
            <a:off x="611560" y="476672"/>
            <a:ext cx="7772400" cy="1470025"/>
          </a:xfrm>
        </p:spPr>
        <p:txBody>
          <a:bodyPr/>
          <a:lstStyle/>
          <a:p>
            <a:r>
              <a:rPr lang="en-GB" dirty="0" smtClean="0"/>
              <a:t>Changing the subject</a:t>
            </a:r>
            <a:endParaRPr lang="en-GB" dirty="0"/>
          </a:p>
        </p:txBody>
      </p:sp>
      <p:sp>
        <p:nvSpPr>
          <p:cNvPr id="3" name="Subtitle 2"/>
          <p:cNvSpPr>
            <a:spLocks noGrp="1"/>
          </p:cNvSpPr>
          <p:nvPr>
            <p:ph type="subTitle" idx="1"/>
          </p:nvPr>
        </p:nvSpPr>
        <p:spPr>
          <a:xfrm>
            <a:off x="1403648" y="1772816"/>
            <a:ext cx="6400800" cy="1752600"/>
          </a:xfrm>
        </p:spPr>
        <p:txBody>
          <a:bodyPr>
            <a:normAutofit/>
          </a:bodyPr>
          <a:lstStyle/>
          <a:p>
            <a:r>
              <a:rPr lang="en-GB" dirty="0" smtClean="0"/>
              <a:t>Change the subject in the following to make </a:t>
            </a:r>
            <a:r>
              <a:rPr lang="en-GB" i="1" dirty="0" smtClean="0">
                <a:solidFill>
                  <a:srgbClr val="FFFF00"/>
                </a:solidFill>
              </a:rPr>
              <a:t>x</a:t>
            </a:r>
            <a:r>
              <a:rPr lang="en-GB" dirty="0" smtClean="0"/>
              <a:t> the subject</a:t>
            </a:r>
            <a:endParaRPr lang="en-GB" dirty="0"/>
          </a:p>
        </p:txBody>
      </p:sp>
      <p:grpSp>
        <p:nvGrpSpPr>
          <p:cNvPr id="8" name="Group 7"/>
          <p:cNvGrpSpPr/>
          <p:nvPr/>
        </p:nvGrpSpPr>
        <p:grpSpPr>
          <a:xfrm>
            <a:off x="990600" y="3200400"/>
            <a:ext cx="7620000" cy="724272"/>
            <a:chOff x="990600" y="3200400"/>
            <a:chExt cx="7620000" cy="724272"/>
          </a:xfrm>
        </p:grpSpPr>
        <p:sp>
          <p:nvSpPr>
            <p:cNvPr id="4" name="Subtitle 2"/>
            <p:cNvSpPr txBox="1">
              <a:spLocks/>
            </p:cNvSpPr>
            <p:nvPr/>
          </p:nvSpPr>
          <p:spPr>
            <a:xfrm>
              <a:off x="990600" y="3276600"/>
              <a:ext cx="5252392" cy="648072"/>
            </a:xfrm>
            <a:prstGeom prst="rect">
              <a:avLst/>
            </a:prstGeom>
          </p:spPr>
          <p:txBody>
            <a:bodyPr vert="horz" lIns="91440" tIns="45720" rIns="91440" bIns="45720" rtlCol="0">
              <a:normAutofit/>
            </a:bodyPr>
            <a:lstStyle>
              <a:lvl1pPr marL="0" indent="0" algn="ctr" defTabSz="914400" rtl="0" eaLnBrk="1" latinLnBrk="0" hangingPunct="1">
                <a:spcBef>
                  <a:spcPct val="20000"/>
                </a:spcBef>
                <a:buFont typeface="Arial" pitchFamily="34" charset="0"/>
                <a:buNone/>
                <a:defRPr sz="3200" kern="1200">
                  <a:solidFill>
                    <a:schemeClr val="tx1">
                      <a:tint val="75000"/>
                    </a:schemeClr>
                  </a:solidFill>
                  <a:latin typeface="+mn-lt"/>
                  <a:ea typeface="+mn-ea"/>
                  <a:cs typeface="+mn-cs"/>
                </a:defRPr>
              </a:lvl1pPr>
              <a:lvl2pPr marL="457200" indent="0" algn="ctr" defTabSz="914400" rtl="0" eaLnBrk="1" latinLnBrk="0" hangingPunct="1">
                <a:spcBef>
                  <a:spcPct val="20000"/>
                </a:spcBef>
                <a:buFont typeface="Arial" pitchFamily="34" charset="0"/>
                <a:buNone/>
                <a:defRPr sz="2800" kern="1200">
                  <a:solidFill>
                    <a:schemeClr val="tx1">
                      <a:tint val="75000"/>
                    </a:schemeClr>
                  </a:solidFill>
                  <a:latin typeface="+mn-lt"/>
                  <a:ea typeface="+mn-ea"/>
                  <a:cs typeface="+mn-cs"/>
                </a:defRPr>
              </a:lvl2pPr>
              <a:lvl3pPr marL="914400" indent="0" algn="ctr" defTabSz="914400" rtl="0" eaLnBrk="1" latinLnBrk="0" hangingPunct="1">
                <a:spcBef>
                  <a:spcPct val="20000"/>
                </a:spcBef>
                <a:buFont typeface="Arial" pitchFamily="34" charset="0"/>
                <a:buNone/>
                <a:defRPr sz="2400" kern="1200">
                  <a:solidFill>
                    <a:schemeClr val="tx1">
                      <a:tint val="75000"/>
                    </a:schemeClr>
                  </a:solidFill>
                  <a:latin typeface="+mn-lt"/>
                  <a:ea typeface="+mn-ea"/>
                  <a:cs typeface="+mn-cs"/>
                </a:defRPr>
              </a:lvl3pPr>
              <a:lvl4pPr marL="1371600" indent="0" algn="ctr" defTabSz="914400" rtl="0" eaLnBrk="1" latinLnBrk="0" hangingPunct="1">
                <a:spcBef>
                  <a:spcPct val="20000"/>
                </a:spcBef>
                <a:buFont typeface="Arial" pitchFamily="34" charset="0"/>
                <a:buNone/>
                <a:defRPr sz="2000" kern="1200">
                  <a:solidFill>
                    <a:schemeClr val="tx1">
                      <a:tint val="75000"/>
                    </a:schemeClr>
                  </a:solidFill>
                  <a:latin typeface="+mn-lt"/>
                  <a:ea typeface="+mn-ea"/>
                  <a:cs typeface="+mn-cs"/>
                </a:defRPr>
              </a:lvl4pPr>
              <a:lvl5pPr marL="1828800" indent="0" algn="ctr" defTabSz="914400" rtl="0" eaLnBrk="1" latinLnBrk="0" hangingPunct="1">
                <a:spcBef>
                  <a:spcPct val="20000"/>
                </a:spcBef>
                <a:buFont typeface="Arial" pitchFamily="34" charset="0"/>
                <a:buNone/>
                <a:defRPr sz="2000" kern="1200">
                  <a:solidFill>
                    <a:schemeClr val="tx1">
                      <a:tint val="75000"/>
                    </a:schemeClr>
                  </a:solidFill>
                  <a:latin typeface="+mn-lt"/>
                  <a:ea typeface="+mn-ea"/>
                  <a:cs typeface="+mn-cs"/>
                </a:defRPr>
              </a:lvl5pPr>
              <a:lvl6pPr marL="2286000" indent="0" algn="ctr" defTabSz="914400" rtl="0" eaLnBrk="1" latinLnBrk="0" hangingPunct="1">
                <a:spcBef>
                  <a:spcPct val="20000"/>
                </a:spcBef>
                <a:buFont typeface="Arial" pitchFamily="34" charset="0"/>
                <a:buNone/>
                <a:defRPr sz="2000" kern="1200">
                  <a:solidFill>
                    <a:schemeClr val="tx1">
                      <a:tint val="75000"/>
                    </a:schemeClr>
                  </a:solidFill>
                  <a:latin typeface="+mn-lt"/>
                  <a:ea typeface="+mn-ea"/>
                  <a:cs typeface="+mn-cs"/>
                </a:defRPr>
              </a:lvl6pPr>
              <a:lvl7pPr marL="2743200" indent="0" algn="ctr" defTabSz="914400" rtl="0" eaLnBrk="1" latinLnBrk="0" hangingPunct="1">
                <a:spcBef>
                  <a:spcPct val="20000"/>
                </a:spcBef>
                <a:buFont typeface="Arial" pitchFamily="34" charset="0"/>
                <a:buNone/>
                <a:defRPr sz="2000" kern="1200">
                  <a:solidFill>
                    <a:schemeClr val="tx1">
                      <a:tint val="75000"/>
                    </a:schemeClr>
                  </a:solidFill>
                  <a:latin typeface="+mn-lt"/>
                  <a:ea typeface="+mn-ea"/>
                  <a:cs typeface="+mn-cs"/>
                </a:defRPr>
              </a:lvl7pPr>
              <a:lvl8pPr marL="3200400" indent="0" algn="ctr" defTabSz="914400" rtl="0" eaLnBrk="1" latinLnBrk="0" hangingPunct="1">
                <a:spcBef>
                  <a:spcPct val="20000"/>
                </a:spcBef>
                <a:buFont typeface="Arial" pitchFamily="34" charset="0"/>
                <a:buNone/>
                <a:defRPr sz="2000" kern="1200">
                  <a:solidFill>
                    <a:schemeClr val="tx1">
                      <a:tint val="75000"/>
                    </a:schemeClr>
                  </a:solidFill>
                  <a:latin typeface="+mn-lt"/>
                  <a:ea typeface="+mn-ea"/>
                  <a:cs typeface="+mn-cs"/>
                </a:defRPr>
              </a:lvl8pPr>
              <a:lvl9pPr marL="3657600" indent="0" algn="ctr" defTabSz="914400" rtl="0" eaLnBrk="1" latinLnBrk="0" hangingPunct="1">
                <a:spcBef>
                  <a:spcPct val="20000"/>
                </a:spcBef>
                <a:buFont typeface="Arial" pitchFamily="34" charset="0"/>
                <a:buNone/>
                <a:defRPr sz="2000" kern="1200">
                  <a:solidFill>
                    <a:schemeClr val="tx1">
                      <a:tint val="75000"/>
                    </a:schemeClr>
                  </a:solidFill>
                  <a:latin typeface="+mn-lt"/>
                  <a:ea typeface="+mn-ea"/>
                  <a:cs typeface="+mn-cs"/>
                </a:defRPr>
              </a:lvl9pPr>
            </a:lstStyle>
            <a:p>
              <a:r>
                <a:rPr lang="en-GB" i="1" dirty="0" err="1" smtClean="0">
                  <a:solidFill>
                    <a:srgbClr val="FFFF00"/>
                  </a:solidFill>
                </a:rPr>
                <a:t>x</a:t>
              </a:r>
              <a:r>
                <a:rPr lang="en-GB" dirty="0" smtClean="0"/>
                <a:t> </a:t>
              </a:r>
              <a:r>
                <a:rPr lang="en-US" dirty="0" smtClean="0"/>
                <a:t>–</a:t>
              </a:r>
              <a:r>
                <a:rPr lang="en-GB" dirty="0" smtClean="0"/>
                <a:t> </a:t>
              </a:r>
              <a:r>
                <a:rPr lang="en-GB" i="1" dirty="0" err="1" smtClean="0"/>
                <a:t>y</a:t>
              </a:r>
              <a:r>
                <a:rPr lang="en-GB" dirty="0" smtClean="0"/>
                <a:t> + 7 = 0</a:t>
              </a:r>
              <a:endParaRPr lang="en-GB" dirty="0"/>
            </a:p>
          </p:txBody>
        </p:sp>
        <p:sp>
          <p:nvSpPr>
            <p:cNvPr id="5" name="TextBox 4"/>
            <p:cNvSpPr txBox="1"/>
            <p:nvPr/>
          </p:nvSpPr>
          <p:spPr>
            <a:xfrm>
              <a:off x="5257800" y="3352800"/>
              <a:ext cx="3352800" cy="461665"/>
            </a:xfrm>
            <a:prstGeom prst="rect">
              <a:avLst/>
            </a:prstGeom>
            <a:solidFill>
              <a:srgbClr val="3366FF"/>
            </a:solidFill>
            <a:ln>
              <a:solidFill>
                <a:srgbClr val="3366FF"/>
              </a:solidFill>
            </a:ln>
          </p:spPr>
          <p:txBody>
            <a:bodyPr wrap="square" rtlCol="0">
              <a:spAutoFit/>
            </a:bodyPr>
            <a:lstStyle/>
            <a:p>
              <a:r>
                <a:rPr lang="en-US" sz="2400" dirty="0" smtClean="0"/>
                <a:t>1. Highlight the subject, </a:t>
              </a:r>
              <a:r>
                <a:rPr lang="en-US" sz="2400" i="1" dirty="0" err="1" smtClean="0">
                  <a:solidFill>
                    <a:srgbClr val="FFFF00"/>
                  </a:solidFill>
                </a:rPr>
                <a:t>x</a:t>
              </a:r>
              <a:endParaRPr lang="en-US" sz="2400" i="1" dirty="0">
                <a:solidFill>
                  <a:srgbClr val="FFFF00"/>
                </a:solidFill>
              </a:endParaRPr>
            </a:p>
          </p:txBody>
        </p:sp>
        <p:cxnSp>
          <p:nvCxnSpPr>
            <p:cNvPr id="7" name="Straight Arrow Connector 6"/>
            <p:cNvCxnSpPr/>
            <p:nvPr/>
          </p:nvCxnSpPr>
          <p:spPr>
            <a:xfrm>
              <a:off x="1219200" y="3200400"/>
              <a:ext cx="1219200" cy="381000"/>
            </a:xfrm>
            <a:prstGeom prst="straightConnector1">
              <a:avLst/>
            </a:prstGeom>
            <a:ln w="57150" cap="flat" cmpd="sng" algn="ctr">
              <a:solidFill>
                <a:srgbClr val="FF0000"/>
              </a:solidFill>
              <a:prstDash val="solid"/>
              <a:round/>
              <a:headEnd type="none" w="med" len="med"/>
              <a:tailEnd type="arrow" w="med" len="med"/>
            </a:ln>
          </p:spPr>
          <p:style>
            <a:lnRef idx="2">
              <a:schemeClr val="accent1"/>
            </a:lnRef>
            <a:fillRef idx="0">
              <a:schemeClr val="accent1"/>
            </a:fillRef>
            <a:effectRef idx="1">
              <a:schemeClr val="accent1"/>
            </a:effectRef>
            <a:fontRef idx="minor">
              <a:schemeClr val="tx1"/>
            </a:fontRef>
          </p:style>
        </p:cxnSp>
      </p:grpSp>
    </p:spTree>
    <p:extLst>
      <p:ext uri="{BB962C8B-B14F-4D97-AF65-F5344CB8AC3E}">
        <p14:creationId xmlns="" xmlns:a="http://schemas.openxmlformats.org/drawingml/2006/main" xmlns:r="http://schemas.openxmlformats.org/officeDocument/2006/relationships" xmlns:p="http://schemas.openxmlformats.org/presentationml/2006/main" xmlns:p14="http://schemas.microsoft.com/office/powerpoint/2010/main" xmlns:mv="urn:schemas-microsoft-com:mac:vml" xmlns:mc="http://schemas.openxmlformats.org/markup-compatibility/2006" val="4093598227"/>
      </p:ext>
    </p:extLst>
  </p:cSld>
  <p:clrMapOvr>
    <a:masterClrMapping/>
  </p:clrMapOvr>
  <p:timing>
    <p:tnLst>
      <p:par>
        <p:cTn id="1" dur="indefinite" restart="never" nodeType="tmRoot"/>
      </p:par>
    </p:tnLst>
  </p:timing>
</p:sld>
</file>

<file path=ppt/slides/slide6.xml><?xml version="1.0" encoding="utf-8"?>
<p:sld xmlns:a="http://schemas.openxmlformats.org/drawingml/2006/main" xmlns:r="http://schemas.openxmlformats.org/officeDocument/2006/relationships" xmlns:mc="http://schemas.openxmlformats.org/markup-compatibility/2006" xmlns:mv="urn:schemas-microsoft-com:mac:vml" xmlns:p="http://schemas.openxmlformats.org/presentationml/2006/main" mc:Ignorable="mv" mc:PreserveAttributes="mv:*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ctrTitle"/>
          </p:nvPr>
        </p:nvSpPr>
        <p:spPr>
          <a:xfrm>
            <a:off x="611560" y="476672"/>
            <a:ext cx="7772400" cy="1470025"/>
          </a:xfrm>
        </p:spPr>
        <p:txBody>
          <a:bodyPr/>
          <a:lstStyle/>
          <a:p>
            <a:r>
              <a:rPr lang="en-GB" dirty="0" smtClean="0"/>
              <a:t>Changing the subject</a:t>
            </a:r>
            <a:endParaRPr lang="en-GB" dirty="0"/>
          </a:p>
        </p:txBody>
      </p:sp>
      <p:sp>
        <p:nvSpPr>
          <p:cNvPr id="3" name="Subtitle 2"/>
          <p:cNvSpPr>
            <a:spLocks noGrp="1"/>
          </p:cNvSpPr>
          <p:nvPr>
            <p:ph type="subTitle" idx="1"/>
          </p:nvPr>
        </p:nvSpPr>
        <p:spPr>
          <a:xfrm>
            <a:off x="1403648" y="1772816"/>
            <a:ext cx="6400800" cy="1752600"/>
          </a:xfrm>
        </p:spPr>
        <p:txBody>
          <a:bodyPr>
            <a:normAutofit/>
          </a:bodyPr>
          <a:lstStyle/>
          <a:p>
            <a:r>
              <a:rPr lang="en-GB" dirty="0" smtClean="0"/>
              <a:t>Change the subject in the following to make </a:t>
            </a:r>
            <a:r>
              <a:rPr lang="en-GB" i="1" dirty="0" smtClean="0">
                <a:solidFill>
                  <a:srgbClr val="FFFF00"/>
                </a:solidFill>
              </a:rPr>
              <a:t>x</a:t>
            </a:r>
            <a:r>
              <a:rPr lang="en-GB" dirty="0" smtClean="0"/>
              <a:t> the subject</a:t>
            </a:r>
            <a:endParaRPr lang="en-GB" dirty="0"/>
          </a:p>
        </p:txBody>
      </p:sp>
      <p:grpSp>
        <p:nvGrpSpPr>
          <p:cNvPr id="10" name="Group 9"/>
          <p:cNvGrpSpPr/>
          <p:nvPr/>
        </p:nvGrpSpPr>
        <p:grpSpPr>
          <a:xfrm>
            <a:off x="990600" y="3200400"/>
            <a:ext cx="7848600" cy="1569660"/>
            <a:chOff x="990600" y="3200400"/>
            <a:chExt cx="7848600" cy="1569660"/>
          </a:xfrm>
        </p:grpSpPr>
        <p:sp>
          <p:nvSpPr>
            <p:cNvPr id="4" name="Subtitle 2"/>
            <p:cNvSpPr txBox="1">
              <a:spLocks/>
            </p:cNvSpPr>
            <p:nvPr/>
          </p:nvSpPr>
          <p:spPr>
            <a:xfrm>
              <a:off x="990600" y="3276600"/>
              <a:ext cx="5252392" cy="648072"/>
            </a:xfrm>
            <a:prstGeom prst="rect">
              <a:avLst/>
            </a:prstGeom>
          </p:spPr>
          <p:txBody>
            <a:bodyPr vert="horz" lIns="91440" tIns="45720" rIns="91440" bIns="45720" rtlCol="0">
              <a:normAutofit/>
            </a:bodyPr>
            <a:lstStyle>
              <a:lvl1pPr marL="0" indent="0" algn="ctr" defTabSz="914400" rtl="0" eaLnBrk="1" latinLnBrk="0" hangingPunct="1">
                <a:spcBef>
                  <a:spcPct val="20000"/>
                </a:spcBef>
                <a:buFont typeface="Arial" pitchFamily="34" charset="0"/>
                <a:buNone/>
                <a:defRPr sz="3200" kern="1200">
                  <a:solidFill>
                    <a:schemeClr val="tx1">
                      <a:tint val="75000"/>
                    </a:schemeClr>
                  </a:solidFill>
                  <a:latin typeface="+mn-lt"/>
                  <a:ea typeface="+mn-ea"/>
                  <a:cs typeface="+mn-cs"/>
                </a:defRPr>
              </a:lvl1pPr>
              <a:lvl2pPr marL="457200" indent="0" algn="ctr" defTabSz="914400" rtl="0" eaLnBrk="1" latinLnBrk="0" hangingPunct="1">
                <a:spcBef>
                  <a:spcPct val="20000"/>
                </a:spcBef>
                <a:buFont typeface="Arial" pitchFamily="34" charset="0"/>
                <a:buNone/>
                <a:defRPr sz="2800" kern="1200">
                  <a:solidFill>
                    <a:schemeClr val="tx1">
                      <a:tint val="75000"/>
                    </a:schemeClr>
                  </a:solidFill>
                  <a:latin typeface="+mn-lt"/>
                  <a:ea typeface="+mn-ea"/>
                  <a:cs typeface="+mn-cs"/>
                </a:defRPr>
              </a:lvl2pPr>
              <a:lvl3pPr marL="914400" indent="0" algn="ctr" defTabSz="914400" rtl="0" eaLnBrk="1" latinLnBrk="0" hangingPunct="1">
                <a:spcBef>
                  <a:spcPct val="20000"/>
                </a:spcBef>
                <a:buFont typeface="Arial" pitchFamily="34" charset="0"/>
                <a:buNone/>
                <a:defRPr sz="2400" kern="1200">
                  <a:solidFill>
                    <a:schemeClr val="tx1">
                      <a:tint val="75000"/>
                    </a:schemeClr>
                  </a:solidFill>
                  <a:latin typeface="+mn-lt"/>
                  <a:ea typeface="+mn-ea"/>
                  <a:cs typeface="+mn-cs"/>
                </a:defRPr>
              </a:lvl3pPr>
              <a:lvl4pPr marL="1371600" indent="0" algn="ctr" defTabSz="914400" rtl="0" eaLnBrk="1" latinLnBrk="0" hangingPunct="1">
                <a:spcBef>
                  <a:spcPct val="20000"/>
                </a:spcBef>
                <a:buFont typeface="Arial" pitchFamily="34" charset="0"/>
                <a:buNone/>
                <a:defRPr sz="2000" kern="1200">
                  <a:solidFill>
                    <a:schemeClr val="tx1">
                      <a:tint val="75000"/>
                    </a:schemeClr>
                  </a:solidFill>
                  <a:latin typeface="+mn-lt"/>
                  <a:ea typeface="+mn-ea"/>
                  <a:cs typeface="+mn-cs"/>
                </a:defRPr>
              </a:lvl4pPr>
              <a:lvl5pPr marL="1828800" indent="0" algn="ctr" defTabSz="914400" rtl="0" eaLnBrk="1" latinLnBrk="0" hangingPunct="1">
                <a:spcBef>
                  <a:spcPct val="20000"/>
                </a:spcBef>
                <a:buFont typeface="Arial" pitchFamily="34" charset="0"/>
                <a:buNone/>
                <a:defRPr sz="2000" kern="1200">
                  <a:solidFill>
                    <a:schemeClr val="tx1">
                      <a:tint val="75000"/>
                    </a:schemeClr>
                  </a:solidFill>
                  <a:latin typeface="+mn-lt"/>
                  <a:ea typeface="+mn-ea"/>
                  <a:cs typeface="+mn-cs"/>
                </a:defRPr>
              </a:lvl5pPr>
              <a:lvl6pPr marL="2286000" indent="0" algn="ctr" defTabSz="914400" rtl="0" eaLnBrk="1" latinLnBrk="0" hangingPunct="1">
                <a:spcBef>
                  <a:spcPct val="20000"/>
                </a:spcBef>
                <a:buFont typeface="Arial" pitchFamily="34" charset="0"/>
                <a:buNone/>
                <a:defRPr sz="2000" kern="1200">
                  <a:solidFill>
                    <a:schemeClr val="tx1">
                      <a:tint val="75000"/>
                    </a:schemeClr>
                  </a:solidFill>
                  <a:latin typeface="+mn-lt"/>
                  <a:ea typeface="+mn-ea"/>
                  <a:cs typeface="+mn-cs"/>
                </a:defRPr>
              </a:lvl6pPr>
              <a:lvl7pPr marL="2743200" indent="0" algn="ctr" defTabSz="914400" rtl="0" eaLnBrk="1" latinLnBrk="0" hangingPunct="1">
                <a:spcBef>
                  <a:spcPct val="20000"/>
                </a:spcBef>
                <a:buFont typeface="Arial" pitchFamily="34" charset="0"/>
                <a:buNone/>
                <a:defRPr sz="2000" kern="1200">
                  <a:solidFill>
                    <a:schemeClr val="tx1">
                      <a:tint val="75000"/>
                    </a:schemeClr>
                  </a:solidFill>
                  <a:latin typeface="+mn-lt"/>
                  <a:ea typeface="+mn-ea"/>
                  <a:cs typeface="+mn-cs"/>
                </a:defRPr>
              </a:lvl7pPr>
              <a:lvl8pPr marL="3200400" indent="0" algn="ctr" defTabSz="914400" rtl="0" eaLnBrk="1" latinLnBrk="0" hangingPunct="1">
                <a:spcBef>
                  <a:spcPct val="20000"/>
                </a:spcBef>
                <a:buFont typeface="Arial" pitchFamily="34" charset="0"/>
                <a:buNone/>
                <a:defRPr sz="2000" kern="1200">
                  <a:solidFill>
                    <a:schemeClr val="tx1">
                      <a:tint val="75000"/>
                    </a:schemeClr>
                  </a:solidFill>
                  <a:latin typeface="+mn-lt"/>
                  <a:ea typeface="+mn-ea"/>
                  <a:cs typeface="+mn-cs"/>
                </a:defRPr>
              </a:lvl8pPr>
              <a:lvl9pPr marL="3657600" indent="0" algn="ctr" defTabSz="914400" rtl="0" eaLnBrk="1" latinLnBrk="0" hangingPunct="1">
                <a:spcBef>
                  <a:spcPct val="20000"/>
                </a:spcBef>
                <a:buFont typeface="Arial" pitchFamily="34" charset="0"/>
                <a:buNone/>
                <a:defRPr sz="2000" kern="1200">
                  <a:solidFill>
                    <a:schemeClr val="tx1">
                      <a:tint val="75000"/>
                    </a:schemeClr>
                  </a:solidFill>
                  <a:latin typeface="+mn-lt"/>
                  <a:ea typeface="+mn-ea"/>
                  <a:cs typeface="+mn-cs"/>
                </a:defRPr>
              </a:lvl9pPr>
            </a:lstStyle>
            <a:p>
              <a:r>
                <a:rPr lang="en-GB" i="1" dirty="0" err="1" smtClean="0">
                  <a:solidFill>
                    <a:srgbClr val="FFFF00"/>
                  </a:solidFill>
                </a:rPr>
                <a:t>x</a:t>
              </a:r>
              <a:r>
                <a:rPr lang="en-GB" dirty="0" smtClean="0"/>
                <a:t> </a:t>
              </a:r>
              <a:r>
                <a:rPr lang="en-US" dirty="0" smtClean="0"/>
                <a:t>–</a:t>
              </a:r>
              <a:r>
                <a:rPr lang="en-GB" dirty="0" smtClean="0"/>
                <a:t> </a:t>
              </a:r>
              <a:r>
                <a:rPr lang="en-GB" i="1" dirty="0" err="1" smtClean="0"/>
                <a:t>y</a:t>
              </a:r>
              <a:r>
                <a:rPr lang="en-GB" dirty="0" smtClean="0"/>
                <a:t> + 7 = 0</a:t>
              </a:r>
              <a:endParaRPr lang="en-GB" dirty="0"/>
            </a:p>
          </p:txBody>
        </p:sp>
        <p:sp>
          <p:nvSpPr>
            <p:cNvPr id="5" name="Subtitle 2"/>
            <p:cNvSpPr txBox="1">
              <a:spLocks/>
            </p:cNvSpPr>
            <p:nvPr/>
          </p:nvSpPr>
          <p:spPr>
            <a:xfrm>
              <a:off x="2590800" y="3886200"/>
              <a:ext cx="1219200" cy="648072"/>
            </a:xfrm>
            <a:prstGeom prst="rect">
              <a:avLst/>
            </a:prstGeom>
          </p:spPr>
          <p:txBody>
            <a:bodyPr vert="horz" lIns="91440" tIns="45720" rIns="91440" bIns="45720" rtlCol="0">
              <a:normAutofit/>
            </a:bodyPr>
            <a:lstStyle>
              <a:lvl1pPr marL="0" indent="0" algn="ctr" defTabSz="914400" rtl="0" eaLnBrk="1" latinLnBrk="0" hangingPunct="1">
                <a:spcBef>
                  <a:spcPct val="20000"/>
                </a:spcBef>
                <a:buFont typeface="Arial" pitchFamily="34" charset="0"/>
                <a:buNone/>
                <a:defRPr sz="3200" kern="1200">
                  <a:solidFill>
                    <a:schemeClr val="tx1">
                      <a:tint val="75000"/>
                    </a:schemeClr>
                  </a:solidFill>
                  <a:latin typeface="+mn-lt"/>
                  <a:ea typeface="+mn-ea"/>
                  <a:cs typeface="+mn-cs"/>
                </a:defRPr>
              </a:lvl1pPr>
              <a:lvl2pPr marL="457200" indent="0" algn="ctr" defTabSz="914400" rtl="0" eaLnBrk="1" latinLnBrk="0" hangingPunct="1">
                <a:spcBef>
                  <a:spcPct val="20000"/>
                </a:spcBef>
                <a:buFont typeface="Arial" pitchFamily="34" charset="0"/>
                <a:buNone/>
                <a:defRPr sz="2800" kern="1200">
                  <a:solidFill>
                    <a:schemeClr val="tx1">
                      <a:tint val="75000"/>
                    </a:schemeClr>
                  </a:solidFill>
                  <a:latin typeface="+mn-lt"/>
                  <a:ea typeface="+mn-ea"/>
                  <a:cs typeface="+mn-cs"/>
                </a:defRPr>
              </a:lvl2pPr>
              <a:lvl3pPr marL="914400" indent="0" algn="ctr" defTabSz="914400" rtl="0" eaLnBrk="1" latinLnBrk="0" hangingPunct="1">
                <a:spcBef>
                  <a:spcPct val="20000"/>
                </a:spcBef>
                <a:buFont typeface="Arial" pitchFamily="34" charset="0"/>
                <a:buNone/>
                <a:defRPr sz="2400" kern="1200">
                  <a:solidFill>
                    <a:schemeClr val="tx1">
                      <a:tint val="75000"/>
                    </a:schemeClr>
                  </a:solidFill>
                  <a:latin typeface="+mn-lt"/>
                  <a:ea typeface="+mn-ea"/>
                  <a:cs typeface="+mn-cs"/>
                </a:defRPr>
              </a:lvl3pPr>
              <a:lvl4pPr marL="1371600" indent="0" algn="ctr" defTabSz="914400" rtl="0" eaLnBrk="1" latinLnBrk="0" hangingPunct="1">
                <a:spcBef>
                  <a:spcPct val="20000"/>
                </a:spcBef>
                <a:buFont typeface="Arial" pitchFamily="34" charset="0"/>
                <a:buNone/>
                <a:defRPr sz="2000" kern="1200">
                  <a:solidFill>
                    <a:schemeClr val="tx1">
                      <a:tint val="75000"/>
                    </a:schemeClr>
                  </a:solidFill>
                  <a:latin typeface="+mn-lt"/>
                  <a:ea typeface="+mn-ea"/>
                  <a:cs typeface="+mn-cs"/>
                </a:defRPr>
              </a:lvl4pPr>
              <a:lvl5pPr marL="1828800" indent="0" algn="ctr" defTabSz="914400" rtl="0" eaLnBrk="1" latinLnBrk="0" hangingPunct="1">
                <a:spcBef>
                  <a:spcPct val="20000"/>
                </a:spcBef>
                <a:buFont typeface="Arial" pitchFamily="34" charset="0"/>
                <a:buNone/>
                <a:defRPr sz="2000" kern="1200">
                  <a:solidFill>
                    <a:schemeClr val="tx1">
                      <a:tint val="75000"/>
                    </a:schemeClr>
                  </a:solidFill>
                  <a:latin typeface="+mn-lt"/>
                  <a:ea typeface="+mn-ea"/>
                  <a:cs typeface="+mn-cs"/>
                </a:defRPr>
              </a:lvl5pPr>
              <a:lvl6pPr marL="2286000" indent="0" algn="ctr" defTabSz="914400" rtl="0" eaLnBrk="1" latinLnBrk="0" hangingPunct="1">
                <a:spcBef>
                  <a:spcPct val="20000"/>
                </a:spcBef>
                <a:buFont typeface="Arial" pitchFamily="34" charset="0"/>
                <a:buNone/>
                <a:defRPr sz="2000" kern="1200">
                  <a:solidFill>
                    <a:schemeClr val="tx1">
                      <a:tint val="75000"/>
                    </a:schemeClr>
                  </a:solidFill>
                  <a:latin typeface="+mn-lt"/>
                  <a:ea typeface="+mn-ea"/>
                  <a:cs typeface="+mn-cs"/>
                </a:defRPr>
              </a:lvl6pPr>
              <a:lvl7pPr marL="2743200" indent="0" algn="ctr" defTabSz="914400" rtl="0" eaLnBrk="1" latinLnBrk="0" hangingPunct="1">
                <a:spcBef>
                  <a:spcPct val="20000"/>
                </a:spcBef>
                <a:buFont typeface="Arial" pitchFamily="34" charset="0"/>
                <a:buNone/>
                <a:defRPr sz="2000" kern="1200">
                  <a:solidFill>
                    <a:schemeClr val="tx1">
                      <a:tint val="75000"/>
                    </a:schemeClr>
                  </a:solidFill>
                  <a:latin typeface="+mn-lt"/>
                  <a:ea typeface="+mn-ea"/>
                  <a:cs typeface="+mn-cs"/>
                </a:defRPr>
              </a:lvl7pPr>
              <a:lvl8pPr marL="3200400" indent="0" algn="ctr" defTabSz="914400" rtl="0" eaLnBrk="1" latinLnBrk="0" hangingPunct="1">
                <a:spcBef>
                  <a:spcPct val="20000"/>
                </a:spcBef>
                <a:buFont typeface="Arial" pitchFamily="34" charset="0"/>
                <a:buNone/>
                <a:defRPr sz="2000" kern="1200">
                  <a:solidFill>
                    <a:schemeClr val="tx1">
                      <a:tint val="75000"/>
                    </a:schemeClr>
                  </a:solidFill>
                  <a:latin typeface="+mn-lt"/>
                  <a:ea typeface="+mn-ea"/>
                  <a:cs typeface="+mn-cs"/>
                </a:defRPr>
              </a:lvl8pPr>
              <a:lvl9pPr marL="3657600" indent="0" algn="ctr" defTabSz="914400" rtl="0" eaLnBrk="1" latinLnBrk="0" hangingPunct="1">
                <a:spcBef>
                  <a:spcPct val="20000"/>
                </a:spcBef>
                <a:buFont typeface="Arial" pitchFamily="34" charset="0"/>
                <a:buNone/>
                <a:defRPr sz="2000" kern="1200">
                  <a:solidFill>
                    <a:schemeClr val="tx1">
                      <a:tint val="75000"/>
                    </a:schemeClr>
                  </a:solidFill>
                  <a:latin typeface="+mn-lt"/>
                  <a:ea typeface="+mn-ea"/>
                  <a:cs typeface="+mn-cs"/>
                </a:defRPr>
              </a:lvl9pPr>
            </a:lstStyle>
            <a:p>
              <a:r>
                <a:rPr lang="en-GB" dirty="0" smtClean="0"/>
                <a:t>+</a:t>
              </a:r>
              <a:r>
                <a:rPr lang="en-GB" dirty="0" err="1" smtClean="0"/>
                <a:t>y</a:t>
              </a:r>
              <a:endParaRPr lang="en-GB" dirty="0"/>
            </a:p>
          </p:txBody>
        </p:sp>
        <p:sp>
          <p:nvSpPr>
            <p:cNvPr id="6" name="TextBox 5"/>
            <p:cNvSpPr txBox="1"/>
            <p:nvPr/>
          </p:nvSpPr>
          <p:spPr>
            <a:xfrm>
              <a:off x="5257800" y="3200400"/>
              <a:ext cx="3581400" cy="1569660"/>
            </a:xfrm>
            <a:prstGeom prst="rect">
              <a:avLst/>
            </a:prstGeom>
            <a:solidFill>
              <a:srgbClr val="3366FF"/>
            </a:solidFill>
            <a:ln>
              <a:solidFill>
                <a:srgbClr val="3366FF"/>
              </a:solidFill>
            </a:ln>
          </p:spPr>
          <p:txBody>
            <a:bodyPr wrap="square" rtlCol="0">
              <a:spAutoFit/>
            </a:bodyPr>
            <a:lstStyle/>
            <a:p>
              <a:r>
                <a:rPr lang="en-US" sz="2400" dirty="0" smtClean="0"/>
                <a:t>2.   To get </a:t>
              </a:r>
              <a:r>
                <a:rPr lang="en-US" sz="2400" dirty="0" err="1" smtClean="0"/>
                <a:t>x</a:t>
              </a:r>
              <a:r>
                <a:rPr lang="en-US" sz="2400" dirty="0" smtClean="0"/>
                <a:t> on its own we need to eliminate the –</a:t>
              </a:r>
              <a:r>
                <a:rPr lang="en-US" sz="2400" dirty="0" err="1" smtClean="0"/>
                <a:t>y</a:t>
              </a:r>
              <a:r>
                <a:rPr lang="en-US" sz="2400" dirty="0" smtClean="0"/>
                <a:t> and +7 from the left hand side of the equation</a:t>
              </a:r>
              <a:endParaRPr lang="en-US" sz="2400" dirty="0"/>
            </a:p>
          </p:txBody>
        </p:sp>
        <p:sp>
          <p:nvSpPr>
            <p:cNvPr id="7" name="Subtitle 2"/>
            <p:cNvSpPr txBox="1">
              <a:spLocks/>
            </p:cNvSpPr>
            <p:nvPr/>
          </p:nvSpPr>
          <p:spPr>
            <a:xfrm>
              <a:off x="3810000" y="3923928"/>
              <a:ext cx="1219200" cy="648072"/>
            </a:xfrm>
            <a:prstGeom prst="rect">
              <a:avLst/>
            </a:prstGeom>
          </p:spPr>
          <p:txBody>
            <a:bodyPr vert="horz" lIns="91440" tIns="45720" rIns="91440" bIns="45720" rtlCol="0">
              <a:normAutofit/>
            </a:bodyPr>
            <a:lstStyle>
              <a:lvl1pPr marL="0" indent="0" algn="ctr" defTabSz="914400" rtl="0" eaLnBrk="1" latinLnBrk="0" hangingPunct="1">
                <a:spcBef>
                  <a:spcPct val="20000"/>
                </a:spcBef>
                <a:buFont typeface="Arial" pitchFamily="34" charset="0"/>
                <a:buNone/>
                <a:defRPr sz="3200" kern="1200">
                  <a:solidFill>
                    <a:schemeClr val="tx1">
                      <a:tint val="75000"/>
                    </a:schemeClr>
                  </a:solidFill>
                  <a:latin typeface="+mn-lt"/>
                  <a:ea typeface="+mn-ea"/>
                  <a:cs typeface="+mn-cs"/>
                </a:defRPr>
              </a:lvl1pPr>
              <a:lvl2pPr marL="457200" indent="0" algn="ctr" defTabSz="914400" rtl="0" eaLnBrk="1" latinLnBrk="0" hangingPunct="1">
                <a:spcBef>
                  <a:spcPct val="20000"/>
                </a:spcBef>
                <a:buFont typeface="Arial" pitchFamily="34" charset="0"/>
                <a:buNone/>
                <a:defRPr sz="2800" kern="1200">
                  <a:solidFill>
                    <a:schemeClr val="tx1">
                      <a:tint val="75000"/>
                    </a:schemeClr>
                  </a:solidFill>
                  <a:latin typeface="+mn-lt"/>
                  <a:ea typeface="+mn-ea"/>
                  <a:cs typeface="+mn-cs"/>
                </a:defRPr>
              </a:lvl2pPr>
              <a:lvl3pPr marL="914400" indent="0" algn="ctr" defTabSz="914400" rtl="0" eaLnBrk="1" latinLnBrk="0" hangingPunct="1">
                <a:spcBef>
                  <a:spcPct val="20000"/>
                </a:spcBef>
                <a:buFont typeface="Arial" pitchFamily="34" charset="0"/>
                <a:buNone/>
                <a:defRPr sz="2400" kern="1200">
                  <a:solidFill>
                    <a:schemeClr val="tx1">
                      <a:tint val="75000"/>
                    </a:schemeClr>
                  </a:solidFill>
                  <a:latin typeface="+mn-lt"/>
                  <a:ea typeface="+mn-ea"/>
                  <a:cs typeface="+mn-cs"/>
                </a:defRPr>
              </a:lvl3pPr>
              <a:lvl4pPr marL="1371600" indent="0" algn="ctr" defTabSz="914400" rtl="0" eaLnBrk="1" latinLnBrk="0" hangingPunct="1">
                <a:spcBef>
                  <a:spcPct val="20000"/>
                </a:spcBef>
                <a:buFont typeface="Arial" pitchFamily="34" charset="0"/>
                <a:buNone/>
                <a:defRPr sz="2000" kern="1200">
                  <a:solidFill>
                    <a:schemeClr val="tx1">
                      <a:tint val="75000"/>
                    </a:schemeClr>
                  </a:solidFill>
                  <a:latin typeface="+mn-lt"/>
                  <a:ea typeface="+mn-ea"/>
                  <a:cs typeface="+mn-cs"/>
                </a:defRPr>
              </a:lvl4pPr>
              <a:lvl5pPr marL="1828800" indent="0" algn="ctr" defTabSz="914400" rtl="0" eaLnBrk="1" latinLnBrk="0" hangingPunct="1">
                <a:spcBef>
                  <a:spcPct val="20000"/>
                </a:spcBef>
                <a:buFont typeface="Arial" pitchFamily="34" charset="0"/>
                <a:buNone/>
                <a:defRPr sz="2000" kern="1200">
                  <a:solidFill>
                    <a:schemeClr val="tx1">
                      <a:tint val="75000"/>
                    </a:schemeClr>
                  </a:solidFill>
                  <a:latin typeface="+mn-lt"/>
                  <a:ea typeface="+mn-ea"/>
                  <a:cs typeface="+mn-cs"/>
                </a:defRPr>
              </a:lvl5pPr>
              <a:lvl6pPr marL="2286000" indent="0" algn="ctr" defTabSz="914400" rtl="0" eaLnBrk="1" latinLnBrk="0" hangingPunct="1">
                <a:spcBef>
                  <a:spcPct val="20000"/>
                </a:spcBef>
                <a:buFont typeface="Arial" pitchFamily="34" charset="0"/>
                <a:buNone/>
                <a:defRPr sz="2000" kern="1200">
                  <a:solidFill>
                    <a:schemeClr val="tx1">
                      <a:tint val="75000"/>
                    </a:schemeClr>
                  </a:solidFill>
                  <a:latin typeface="+mn-lt"/>
                  <a:ea typeface="+mn-ea"/>
                  <a:cs typeface="+mn-cs"/>
                </a:defRPr>
              </a:lvl6pPr>
              <a:lvl7pPr marL="2743200" indent="0" algn="ctr" defTabSz="914400" rtl="0" eaLnBrk="1" latinLnBrk="0" hangingPunct="1">
                <a:spcBef>
                  <a:spcPct val="20000"/>
                </a:spcBef>
                <a:buFont typeface="Arial" pitchFamily="34" charset="0"/>
                <a:buNone/>
                <a:defRPr sz="2000" kern="1200">
                  <a:solidFill>
                    <a:schemeClr val="tx1">
                      <a:tint val="75000"/>
                    </a:schemeClr>
                  </a:solidFill>
                  <a:latin typeface="+mn-lt"/>
                  <a:ea typeface="+mn-ea"/>
                  <a:cs typeface="+mn-cs"/>
                </a:defRPr>
              </a:lvl7pPr>
              <a:lvl8pPr marL="3200400" indent="0" algn="ctr" defTabSz="914400" rtl="0" eaLnBrk="1" latinLnBrk="0" hangingPunct="1">
                <a:spcBef>
                  <a:spcPct val="20000"/>
                </a:spcBef>
                <a:buFont typeface="Arial" pitchFamily="34" charset="0"/>
                <a:buNone/>
                <a:defRPr sz="2000" kern="1200">
                  <a:solidFill>
                    <a:schemeClr val="tx1">
                      <a:tint val="75000"/>
                    </a:schemeClr>
                  </a:solidFill>
                  <a:latin typeface="+mn-lt"/>
                  <a:ea typeface="+mn-ea"/>
                  <a:cs typeface="+mn-cs"/>
                </a:defRPr>
              </a:lvl8pPr>
              <a:lvl9pPr marL="3657600" indent="0" algn="ctr" defTabSz="914400" rtl="0" eaLnBrk="1" latinLnBrk="0" hangingPunct="1">
                <a:spcBef>
                  <a:spcPct val="20000"/>
                </a:spcBef>
                <a:buFont typeface="Arial" pitchFamily="34" charset="0"/>
                <a:buNone/>
                <a:defRPr sz="2000" kern="1200">
                  <a:solidFill>
                    <a:schemeClr val="tx1">
                      <a:tint val="75000"/>
                    </a:schemeClr>
                  </a:solidFill>
                  <a:latin typeface="+mn-lt"/>
                  <a:ea typeface="+mn-ea"/>
                  <a:cs typeface="+mn-cs"/>
                </a:defRPr>
              </a:lvl9pPr>
            </a:lstStyle>
            <a:p>
              <a:r>
                <a:rPr lang="en-GB" dirty="0" smtClean="0"/>
                <a:t>+</a:t>
              </a:r>
              <a:r>
                <a:rPr lang="en-GB" dirty="0" err="1" smtClean="0"/>
                <a:t>y</a:t>
              </a:r>
              <a:endParaRPr lang="en-GB" dirty="0"/>
            </a:p>
          </p:txBody>
        </p:sp>
        <p:cxnSp>
          <p:nvCxnSpPr>
            <p:cNvPr id="9" name="Straight Connector 8"/>
            <p:cNvCxnSpPr/>
            <p:nvPr/>
          </p:nvCxnSpPr>
          <p:spPr>
            <a:xfrm>
              <a:off x="2438400" y="4572000"/>
              <a:ext cx="2286000" cy="1588"/>
            </a:xfrm>
            <a:prstGeom prst="line">
              <a:avLst/>
            </a:prstGeom>
          </p:spPr>
          <p:style>
            <a:lnRef idx="2">
              <a:schemeClr val="accent1"/>
            </a:lnRef>
            <a:fillRef idx="0">
              <a:schemeClr val="accent1"/>
            </a:fillRef>
            <a:effectRef idx="1">
              <a:schemeClr val="accent1"/>
            </a:effectRef>
            <a:fontRef idx="minor">
              <a:schemeClr val="tx1"/>
            </a:fontRef>
          </p:style>
        </p:cxnSp>
      </p:grpSp>
    </p:spTree>
    <p:extLst>
      <p:ext uri="{BB962C8B-B14F-4D97-AF65-F5344CB8AC3E}">
        <p14:creationId xmlns="" xmlns:a="http://schemas.openxmlformats.org/drawingml/2006/main" xmlns:r="http://schemas.openxmlformats.org/officeDocument/2006/relationships" xmlns:p="http://schemas.openxmlformats.org/presentationml/2006/main" xmlns:p14="http://schemas.microsoft.com/office/powerpoint/2010/main" xmlns:mv="urn:schemas-microsoft-com:mac:vml" xmlns:mc="http://schemas.openxmlformats.org/markup-compatibility/2006" val="4093598227"/>
      </p:ext>
    </p:extLst>
  </p:cSld>
  <p:clrMapOvr>
    <a:masterClrMapping/>
  </p:clrMapOvr>
  <p:timing>
    <p:tnLst>
      <p:par>
        <p:cTn id="1" dur="indefinite" restart="never" nodeType="tmRoot"/>
      </p:par>
    </p:tnLst>
  </p:timing>
</p:sld>
</file>

<file path=ppt/slides/slide7.xml><?xml version="1.0" encoding="utf-8"?>
<p:sld xmlns:a="http://schemas.openxmlformats.org/drawingml/2006/main" xmlns:r="http://schemas.openxmlformats.org/officeDocument/2006/relationships" xmlns:mc="http://schemas.openxmlformats.org/markup-compatibility/2006" xmlns:mv="urn:schemas-microsoft-com:mac:vml" xmlns:p="http://schemas.openxmlformats.org/presentationml/2006/main" mc:Ignorable="mv" mc:PreserveAttributes="mv:*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ctrTitle"/>
          </p:nvPr>
        </p:nvSpPr>
        <p:spPr>
          <a:xfrm>
            <a:off x="611560" y="476672"/>
            <a:ext cx="7772400" cy="1470025"/>
          </a:xfrm>
        </p:spPr>
        <p:txBody>
          <a:bodyPr/>
          <a:lstStyle/>
          <a:p>
            <a:r>
              <a:rPr lang="en-GB" dirty="0" smtClean="0"/>
              <a:t>Changing the subject</a:t>
            </a:r>
            <a:endParaRPr lang="en-GB" dirty="0"/>
          </a:p>
        </p:txBody>
      </p:sp>
      <p:sp>
        <p:nvSpPr>
          <p:cNvPr id="3" name="Subtitle 2"/>
          <p:cNvSpPr>
            <a:spLocks noGrp="1"/>
          </p:cNvSpPr>
          <p:nvPr>
            <p:ph type="subTitle" idx="1"/>
          </p:nvPr>
        </p:nvSpPr>
        <p:spPr>
          <a:xfrm>
            <a:off x="1403648" y="1772816"/>
            <a:ext cx="6400800" cy="1752600"/>
          </a:xfrm>
        </p:spPr>
        <p:txBody>
          <a:bodyPr>
            <a:normAutofit/>
          </a:bodyPr>
          <a:lstStyle/>
          <a:p>
            <a:r>
              <a:rPr lang="en-GB" dirty="0" smtClean="0"/>
              <a:t>Change the subject in the following to make </a:t>
            </a:r>
            <a:r>
              <a:rPr lang="en-GB" i="1" dirty="0" smtClean="0">
                <a:solidFill>
                  <a:srgbClr val="FFFF00"/>
                </a:solidFill>
              </a:rPr>
              <a:t>x</a:t>
            </a:r>
            <a:r>
              <a:rPr lang="en-GB" dirty="0" smtClean="0"/>
              <a:t> the subject</a:t>
            </a:r>
            <a:endParaRPr lang="en-GB" dirty="0"/>
          </a:p>
        </p:txBody>
      </p:sp>
      <p:grpSp>
        <p:nvGrpSpPr>
          <p:cNvPr id="10" name="Group 9"/>
          <p:cNvGrpSpPr/>
          <p:nvPr/>
        </p:nvGrpSpPr>
        <p:grpSpPr>
          <a:xfrm>
            <a:off x="990600" y="3200400"/>
            <a:ext cx="7848600" cy="1373188"/>
            <a:chOff x="990600" y="3200400"/>
            <a:chExt cx="7848600" cy="1373188"/>
          </a:xfrm>
        </p:grpSpPr>
        <p:sp>
          <p:nvSpPr>
            <p:cNvPr id="4" name="Subtitle 2"/>
            <p:cNvSpPr txBox="1">
              <a:spLocks/>
            </p:cNvSpPr>
            <p:nvPr/>
          </p:nvSpPr>
          <p:spPr>
            <a:xfrm>
              <a:off x="990600" y="3276600"/>
              <a:ext cx="5252392" cy="648072"/>
            </a:xfrm>
            <a:prstGeom prst="rect">
              <a:avLst/>
            </a:prstGeom>
          </p:spPr>
          <p:txBody>
            <a:bodyPr vert="horz" lIns="91440" tIns="45720" rIns="91440" bIns="45720" rtlCol="0">
              <a:normAutofit/>
            </a:bodyPr>
            <a:lstStyle>
              <a:lvl1pPr marL="0" indent="0" algn="ctr" defTabSz="914400" rtl="0" eaLnBrk="1" latinLnBrk="0" hangingPunct="1">
                <a:spcBef>
                  <a:spcPct val="20000"/>
                </a:spcBef>
                <a:buFont typeface="Arial" pitchFamily="34" charset="0"/>
                <a:buNone/>
                <a:defRPr sz="3200" kern="1200">
                  <a:solidFill>
                    <a:schemeClr val="tx1">
                      <a:tint val="75000"/>
                    </a:schemeClr>
                  </a:solidFill>
                  <a:latin typeface="+mn-lt"/>
                  <a:ea typeface="+mn-ea"/>
                  <a:cs typeface="+mn-cs"/>
                </a:defRPr>
              </a:lvl1pPr>
              <a:lvl2pPr marL="457200" indent="0" algn="ctr" defTabSz="914400" rtl="0" eaLnBrk="1" latinLnBrk="0" hangingPunct="1">
                <a:spcBef>
                  <a:spcPct val="20000"/>
                </a:spcBef>
                <a:buFont typeface="Arial" pitchFamily="34" charset="0"/>
                <a:buNone/>
                <a:defRPr sz="2800" kern="1200">
                  <a:solidFill>
                    <a:schemeClr val="tx1">
                      <a:tint val="75000"/>
                    </a:schemeClr>
                  </a:solidFill>
                  <a:latin typeface="+mn-lt"/>
                  <a:ea typeface="+mn-ea"/>
                  <a:cs typeface="+mn-cs"/>
                </a:defRPr>
              </a:lvl2pPr>
              <a:lvl3pPr marL="914400" indent="0" algn="ctr" defTabSz="914400" rtl="0" eaLnBrk="1" latinLnBrk="0" hangingPunct="1">
                <a:spcBef>
                  <a:spcPct val="20000"/>
                </a:spcBef>
                <a:buFont typeface="Arial" pitchFamily="34" charset="0"/>
                <a:buNone/>
                <a:defRPr sz="2400" kern="1200">
                  <a:solidFill>
                    <a:schemeClr val="tx1">
                      <a:tint val="75000"/>
                    </a:schemeClr>
                  </a:solidFill>
                  <a:latin typeface="+mn-lt"/>
                  <a:ea typeface="+mn-ea"/>
                  <a:cs typeface="+mn-cs"/>
                </a:defRPr>
              </a:lvl3pPr>
              <a:lvl4pPr marL="1371600" indent="0" algn="ctr" defTabSz="914400" rtl="0" eaLnBrk="1" latinLnBrk="0" hangingPunct="1">
                <a:spcBef>
                  <a:spcPct val="20000"/>
                </a:spcBef>
                <a:buFont typeface="Arial" pitchFamily="34" charset="0"/>
                <a:buNone/>
                <a:defRPr sz="2000" kern="1200">
                  <a:solidFill>
                    <a:schemeClr val="tx1">
                      <a:tint val="75000"/>
                    </a:schemeClr>
                  </a:solidFill>
                  <a:latin typeface="+mn-lt"/>
                  <a:ea typeface="+mn-ea"/>
                  <a:cs typeface="+mn-cs"/>
                </a:defRPr>
              </a:lvl4pPr>
              <a:lvl5pPr marL="1828800" indent="0" algn="ctr" defTabSz="914400" rtl="0" eaLnBrk="1" latinLnBrk="0" hangingPunct="1">
                <a:spcBef>
                  <a:spcPct val="20000"/>
                </a:spcBef>
                <a:buFont typeface="Arial" pitchFamily="34" charset="0"/>
                <a:buNone/>
                <a:defRPr sz="2000" kern="1200">
                  <a:solidFill>
                    <a:schemeClr val="tx1">
                      <a:tint val="75000"/>
                    </a:schemeClr>
                  </a:solidFill>
                  <a:latin typeface="+mn-lt"/>
                  <a:ea typeface="+mn-ea"/>
                  <a:cs typeface="+mn-cs"/>
                </a:defRPr>
              </a:lvl5pPr>
              <a:lvl6pPr marL="2286000" indent="0" algn="ctr" defTabSz="914400" rtl="0" eaLnBrk="1" latinLnBrk="0" hangingPunct="1">
                <a:spcBef>
                  <a:spcPct val="20000"/>
                </a:spcBef>
                <a:buFont typeface="Arial" pitchFamily="34" charset="0"/>
                <a:buNone/>
                <a:defRPr sz="2000" kern="1200">
                  <a:solidFill>
                    <a:schemeClr val="tx1">
                      <a:tint val="75000"/>
                    </a:schemeClr>
                  </a:solidFill>
                  <a:latin typeface="+mn-lt"/>
                  <a:ea typeface="+mn-ea"/>
                  <a:cs typeface="+mn-cs"/>
                </a:defRPr>
              </a:lvl6pPr>
              <a:lvl7pPr marL="2743200" indent="0" algn="ctr" defTabSz="914400" rtl="0" eaLnBrk="1" latinLnBrk="0" hangingPunct="1">
                <a:spcBef>
                  <a:spcPct val="20000"/>
                </a:spcBef>
                <a:buFont typeface="Arial" pitchFamily="34" charset="0"/>
                <a:buNone/>
                <a:defRPr sz="2000" kern="1200">
                  <a:solidFill>
                    <a:schemeClr val="tx1">
                      <a:tint val="75000"/>
                    </a:schemeClr>
                  </a:solidFill>
                  <a:latin typeface="+mn-lt"/>
                  <a:ea typeface="+mn-ea"/>
                  <a:cs typeface="+mn-cs"/>
                </a:defRPr>
              </a:lvl7pPr>
              <a:lvl8pPr marL="3200400" indent="0" algn="ctr" defTabSz="914400" rtl="0" eaLnBrk="1" latinLnBrk="0" hangingPunct="1">
                <a:spcBef>
                  <a:spcPct val="20000"/>
                </a:spcBef>
                <a:buFont typeface="Arial" pitchFamily="34" charset="0"/>
                <a:buNone/>
                <a:defRPr sz="2000" kern="1200">
                  <a:solidFill>
                    <a:schemeClr val="tx1">
                      <a:tint val="75000"/>
                    </a:schemeClr>
                  </a:solidFill>
                  <a:latin typeface="+mn-lt"/>
                  <a:ea typeface="+mn-ea"/>
                  <a:cs typeface="+mn-cs"/>
                </a:defRPr>
              </a:lvl8pPr>
              <a:lvl9pPr marL="3657600" indent="0" algn="ctr" defTabSz="914400" rtl="0" eaLnBrk="1" latinLnBrk="0" hangingPunct="1">
                <a:spcBef>
                  <a:spcPct val="20000"/>
                </a:spcBef>
                <a:buFont typeface="Arial" pitchFamily="34" charset="0"/>
                <a:buNone/>
                <a:defRPr sz="2000" kern="1200">
                  <a:solidFill>
                    <a:schemeClr val="tx1">
                      <a:tint val="75000"/>
                    </a:schemeClr>
                  </a:solidFill>
                  <a:latin typeface="+mn-lt"/>
                  <a:ea typeface="+mn-ea"/>
                  <a:cs typeface="+mn-cs"/>
                </a:defRPr>
              </a:lvl9pPr>
            </a:lstStyle>
            <a:p>
              <a:r>
                <a:rPr lang="en-GB" i="1" dirty="0" err="1" smtClean="0">
                  <a:solidFill>
                    <a:srgbClr val="FFFF00"/>
                  </a:solidFill>
                </a:rPr>
                <a:t>x</a:t>
              </a:r>
              <a:r>
                <a:rPr lang="en-GB" dirty="0" smtClean="0"/>
                <a:t> </a:t>
              </a:r>
              <a:r>
                <a:rPr lang="en-US" dirty="0" smtClean="0"/>
                <a:t>–</a:t>
              </a:r>
              <a:r>
                <a:rPr lang="en-GB" dirty="0" smtClean="0"/>
                <a:t> </a:t>
              </a:r>
              <a:r>
                <a:rPr lang="en-GB" i="1" dirty="0" err="1" smtClean="0"/>
                <a:t>y</a:t>
              </a:r>
              <a:r>
                <a:rPr lang="en-GB" dirty="0" smtClean="0"/>
                <a:t> + 7 = 0</a:t>
              </a:r>
              <a:endParaRPr lang="en-GB" dirty="0"/>
            </a:p>
          </p:txBody>
        </p:sp>
        <p:sp>
          <p:nvSpPr>
            <p:cNvPr id="5" name="Subtitle 2"/>
            <p:cNvSpPr txBox="1">
              <a:spLocks/>
            </p:cNvSpPr>
            <p:nvPr/>
          </p:nvSpPr>
          <p:spPr>
            <a:xfrm>
              <a:off x="2590800" y="3886200"/>
              <a:ext cx="1219200" cy="648072"/>
            </a:xfrm>
            <a:prstGeom prst="rect">
              <a:avLst/>
            </a:prstGeom>
          </p:spPr>
          <p:txBody>
            <a:bodyPr vert="horz" lIns="91440" tIns="45720" rIns="91440" bIns="45720" rtlCol="0">
              <a:normAutofit/>
            </a:bodyPr>
            <a:lstStyle>
              <a:lvl1pPr marL="0" indent="0" algn="ctr" defTabSz="914400" rtl="0" eaLnBrk="1" latinLnBrk="0" hangingPunct="1">
                <a:spcBef>
                  <a:spcPct val="20000"/>
                </a:spcBef>
                <a:buFont typeface="Arial" pitchFamily="34" charset="0"/>
                <a:buNone/>
                <a:defRPr sz="3200" kern="1200">
                  <a:solidFill>
                    <a:schemeClr val="tx1">
                      <a:tint val="75000"/>
                    </a:schemeClr>
                  </a:solidFill>
                  <a:latin typeface="+mn-lt"/>
                  <a:ea typeface="+mn-ea"/>
                  <a:cs typeface="+mn-cs"/>
                </a:defRPr>
              </a:lvl1pPr>
              <a:lvl2pPr marL="457200" indent="0" algn="ctr" defTabSz="914400" rtl="0" eaLnBrk="1" latinLnBrk="0" hangingPunct="1">
                <a:spcBef>
                  <a:spcPct val="20000"/>
                </a:spcBef>
                <a:buFont typeface="Arial" pitchFamily="34" charset="0"/>
                <a:buNone/>
                <a:defRPr sz="2800" kern="1200">
                  <a:solidFill>
                    <a:schemeClr val="tx1">
                      <a:tint val="75000"/>
                    </a:schemeClr>
                  </a:solidFill>
                  <a:latin typeface="+mn-lt"/>
                  <a:ea typeface="+mn-ea"/>
                  <a:cs typeface="+mn-cs"/>
                </a:defRPr>
              </a:lvl2pPr>
              <a:lvl3pPr marL="914400" indent="0" algn="ctr" defTabSz="914400" rtl="0" eaLnBrk="1" latinLnBrk="0" hangingPunct="1">
                <a:spcBef>
                  <a:spcPct val="20000"/>
                </a:spcBef>
                <a:buFont typeface="Arial" pitchFamily="34" charset="0"/>
                <a:buNone/>
                <a:defRPr sz="2400" kern="1200">
                  <a:solidFill>
                    <a:schemeClr val="tx1">
                      <a:tint val="75000"/>
                    </a:schemeClr>
                  </a:solidFill>
                  <a:latin typeface="+mn-lt"/>
                  <a:ea typeface="+mn-ea"/>
                  <a:cs typeface="+mn-cs"/>
                </a:defRPr>
              </a:lvl3pPr>
              <a:lvl4pPr marL="1371600" indent="0" algn="ctr" defTabSz="914400" rtl="0" eaLnBrk="1" latinLnBrk="0" hangingPunct="1">
                <a:spcBef>
                  <a:spcPct val="20000"/>
                </a:spcBef>
                <a:buFont typeface="Arial" pitchFamily="34" charset="0"/>
                <a:buNone/>
                <a:defRPr sz="2000" kern="1200">
                  <a:solidFill>
                    <a:schemeClr val="tx1">
                      <a:tint val="75000"/>
                    </a:schemeClr>
                  </a:solidFill>
                  <a:latin typeface="+mn-lt"/>
                  <a:ea typeface="+mn-ea"/>
                  <a:cs typeface="+mn-cs"/>
                </a:defRPr>
              </a:lvl4pPr>
              <a:lvl5pPr marL="1828800" indent="0" algn="ctr" defTabSz="914400" rtl="0" eaLnBrk="1" latinLnBrk="0" hangingPunct="1">
                <a:spcBef>
                  <a:spcPct val="20000"/>
                </a:spcBef>
                <a:buFont typeface="Arial" pitchFamily="34" charset="0"/>
                <a:buNone/>
                <a:defRPr sz="2000" kern="1200">
                  <a:solidFill>
                    <a:schemeClr val="tx1">
                      <a:tint val="75000"/>
                    </a:schemeClr>
                  </a:solidFill>
                  <a:latin typeface="+mn-lt"/>
                  <a:ea typeface="+mn-ea"/>
                  <a:cs typeface="+mn-cs"/>
                </a:defRPr>
              </a:lvl5pPr>
              <a:lvl6pPr marL="2286000" indent="0" algn="ctr" defTabSz="914400" rtl="0" eaLnBrk="1" latinLnBrk="0" hangingPunct="1">
                <a:spcBef>
                  <a:spcPct val="20000"/>
                </a:spcBef>
                <a:buFont typeface="Arial" pitchFamily="34" charset="0"/>
                <a:buNone/>
                <a:defRPr sz="2000" kern="1200">
                  <a:solidFill>
                    <a:schemeClr val="tx1">
                      <a:tint val="75000"/>
                    </a:schemeClr>
                  </a:solidFill>
                  <a:latin typeface="+mn-lt"/>
                  <a:ea typeface="+mn-ea"/>
                  <a:cs typeface="+mn-cs"/>
                </a:defRPr>
              </a:lvl6pPr>
              <a:lvl7pPr marL="2743200" indent="0" algn="ctr" defTabSz="914400" rtl="0" eaLnBrk="1" latinLnBrk="0" hangingPunct="1">
                <a:spcBef>
                  <a:spcPct val="20000"/>
                </a:spcBef>
                <a:buFont typeface="Arial" pitchFamily="34" charset="0"/>
                <a:buNone/>
                <a:defRPr sz="2000" kern="1200">
                  <a:solidFill>
                    <a:schemeClr val="tx1">
                      <a:tint val="75000"/>
                    </a:schemeClr>
                  </a:solidFill>
                  <a:latin typeface="+mn-lt"/>
                  <a:ea typeface="+mn-ea"/>
                  <a:cs typeface="+mn-cs"/>
                </a:defRPr>
              </a:lvl7pPr>
              <a:lvl8pPr marL="3200400" indent="0" algn="ctr" defTabSz="914400" rtl="0" eaLnBrk="1" latinLnBrk="0" hangingPunct="1">
                <a:spcBef>
                  <a:spcPct val="20000"/>
                </a:spcBef>
                <a:buFont typeface="Arial" pitchFamily="34" charset="0"/>
                <a:buNone/>
                <a:defRPr sz="2000" kern="1200">
                  <a:solidFill>
                    <a:schemeClr val="tx1">
                      <a:tint val="75000"/>
                    </a:schemeClr>
                  </a:solidFill>
                  <a:latin typeface="+mn-lt"/>
                  <a:ea typeface="+mn-ea"/>
                  <a:cs typeface="+mn-cs"/>
                </a:defRPr>
              </a:lvl8pPr>
              <a:lvl9pPr marL="3657600" indent="0" algn="ctr" defTabSz="914400" rtl="0" eaLnBrk="1" latinLnBrk="0" hangingPunct="1">
                <a:spcBef>
                  <a:spcPct val="20000"/>
                </a:spcBef>
                <a:buFont typeface="Arial" pitchFamily="34" charset="0"/>
                <a:buNone/>
                <a:defRPr sz="2000" kern="1200">
                  <a:solidFill>
                    <a:schemeClr val="tx1">
                      <a:tint val="75000"/>
                    </a:schemeClr>
                  </a:solidFill>
                  <a:latin typeface="+mn-lt"/>
                  <a:ea typeface="+mn-ea"/>
                  <a:cs typeface="+mn-cs"/>
                </a:defRPr>
              </a:lvl9pPr>
            </a:lstStyle>
            <a:p>
              <a:r>
                <a:rPr lang="en-GB" dirty="0" smtClean="0"/>
                <a:t>+</a:t>
              </a:r>
              <a:r>
                <a:rPr lang="en-GB" dirty="0" err="1" smtClean="0"/>
                <a:t>y</a:t>
              </a:r>
              <a:endParaRPr lang="en-GB" dirty="0"/>
            </a:p>
          </p:txBody>
        </p:sp>
        <p:sp>
          <p:nvSpPr>
            <p:cNvPr id="6" name="TextBox 5"/>
            <p:cNvSpPr txBox="1"/>
            <p:nvPr/>
          </p:nvSpPr>
          <p:spPr>
            <a:xfrm>
              <a:off x="5486400" y="3200400"/>
              <a:ext cx="3352800" cy="1200328"/>
            </a:xfrm>
            <a:prstGeom prst="rect">
              <a:avLst/>
            </a:prstGeom>
            <a:solidFill>
              <a:srgbClr val="3366FF"/>
            </a:solidFill>
            <a:ln>
              <a:solidFill>
                <a:srgbClr val="3366FF"/>
              </a:solidFill>
            </a:ln>
          </p:spPr>
          <p:txBody>
            <a:bodyPr wrap="square" rtlCol="0">
              <a:spAutoFit/>
            </a:bodyPr>
            <a:lstStyle/>
            <a:p>
              <a:r>
                <a:rPr lang="en-US" sz="2400" dirty="0" smtClean="0"/>
                <a:t>2.   + </a:t>
              </a:r>
              <a:r>
                <a:rPr lang="en-US" sz="2400" dirty="0" err="1" smtClean="0"/>
                <a:t>y</a:t>
              </a:r>
              <a:r>
                <a:rPr lang="en-US" sz="2400" dirty="0" smtClean="0"/>
                <a:t> to undo the  - </a:t>
              </a:r>
              <a:r>
                <a:rPr lang="en-US" sz="2400" dirty="0" err="1" smtClean="0"/>
                <a:t>y</a:t>
              </a:r>
              <a:endParaRPr lang="en-US" sz="2400" dirty="0" smtClean="0"/>
            </a:p>
            <a:p>
              <a:r>
                <a:rPr lang="en-US" sz="2400" dirty="0" smtClean="0"/>
                <a:t>- do to both sides to keep the equation =</a:t>
              </a:r>
              <a:endParaRPr lang="en-US" sz="2400" dirty="0"/>
            </a:p>
          </p:txBody>
        </p:sp>
        <p:sp>
          <p:nvSpPr>
            <p:cNvPr id="7" name="Subtitle 2"/>
            <p:cNvSpPr txBox="1">
              <a:spLocks/>
            </p:cNvSpPr>
            <p:nvPr/>
          </p:nvSpPr>
          <p:spPr>
            <a:xfrm>
              <a:off x="3810000" y="3923928"/>
              <a:ext cx="1219200" cy="648072"/>
            </a:xfrm>
            <a:prstGeom prst="rect">
              <a:avLst/>
            </a:prstGeom>
          </p:spPr>
          <p:txBody>
            <a:bodyPr vert="horz" lIns="91440" tIns="45720" rIns="91440" bIns="45720" rtlCol="0">
              <a:normAutofit/>
            </a:bodyPr>
            <a:lstStyle>
              <a:lvl1pPr marL="0" indent="0" algn="ctr" defTabSz="914400" rtl="0" eaLnBrk="1" latinLnBrk="0" hangingPunct="1">
                <a:spcBef>
                  <a:spcPct val="20000"/>
                </a:spcBef>
                <a:buFont typeface="Arial" pitchFamily="34" charset="0"/>
                <a:buNone/>
                <a:defRPr sz="3200" kern="1200">
                  <a:solidFill>
                    <a:schemeClr val="tx1">
                      <a:tint val="75000"/>
                    </a:schemeClr>
                  </a:solidFill>
                  <a:latin typeface="+mn-lt"/>
                  <a:ea typeface="+mn-ea"/>
                  <a:cs typeface="+mn-cs"/>
                </a:defRPr>
              </a:lvl1pPr>
              <a:lvl2pPr marL="457200" indent="0" algn="ctr" defTabSz="914400" rtl="0" eaLnBrk="1" latinLnBrk="0" hangingPunct="1">
                <a:spcBef>
                  <a:spcPct val="20000"/>
                </a:spcBef>
                <a:buFont typeface="Arial" pitchFamily="34" charset="0"/>
                <a:buNone/>
                <a:defRPr sz="2800" kern="1200">
                  <a:solidFill>
                    <a:schemeClr val="tx1">
                      <a:tint val="75000"/>
                    </a:schemeClr>
                  </a:solidFill>
                  <a:latin typeface="+mn-lt"/>
                  <a:ea typeface="+mn-ea"/>
                  <a:cs typeface="+mn-cs"/>
                </a:defRPr>
              </a:lvl2pPr>
              <a:lvl3pPr marL="914400" indent="0" algn="ctr" defTabSz="914400" rtl="0" eaLnBrk="1" latinLnBrk="0" hangingPunct="1">
                <a:spcBef>
                  <a:spcPct val="20000"/>
                </a:spcBef>
                <a:buFont typeface="Arial" pitchFamily="34" charset="0"/>
                <a:buNone/>
                <a:defRPr sz="2400" kern="1200">
                  <a:solidFill>
                    <a:schemeClr val="tx1">
                      <a:tint val="75000"/>
                    </a:schemeClr>
                  </a:solidFill>
                  <a:latin typeface="+mn-lt"/>
                  <a:ea typeface="+mn-ea"/>
                  <a:cs typeface="+mn-cs"/>
                </a:defRPr>
              </a:lvl3pPr>
              <a:lvl4pPr marL="1371600" indent="0" algn="ctr" defTabSz="914400" rtl="0" eaLnBrk="1" latinLnBrk="0" hangingPunct="1">
                <a:spcBef>
                  <a:spcPct val="20000"/>
                </a:spcBef>
                <a:buFont typeface="Arial" pitchFamily="34" charset="0"/>
                <a:buNone/>
                <a:defRPr sz="2000" kern="1200">
                  <a:solidFill>
                    <a:schemeClr val="tx1">
                      <a:tint val="75000"/>
                    </a:schemeClr>
                  </a:solidFill>
                  <a:latin typeface="+mn-lt"/>
                  <a:ea typeface="+mn-ea"/>
                  <a:cs typeface="+mn-cs"/>
                </a:defRPr>
              </a:lvl4pPr>
              <a:lvl5pPr marL="1828800" indent="0" algn="ctr" defTabSz="914400" rtl="0" eaLnBrk="1" latinLnBrk="0" hangingPunct="1">
                <a:spcBef>
                  <a:spcPct val="20000"/>
                </a:spcBef>
                <a:buFont typeface="Arial" pitchFamily="34" charset="0"/>
                <a:buNone/>
                <a:defRPr sz="2000" kern="1200">
                  <a:solidFill>
                    <a:schemeClr val="tx1">
                      <a:tint val="75000"/>
                    </a:schemeClr>
                  </a:solidFill>
                  <a:latin typeface="+mn-lt"/>
                  <a:ea typeface="+mn-ea"/>
                  <a:cs typeface="+mn-cs"/>
                </a:defRPr>
              </a:lvl5pPr>
              <a:lvl6pPr marL="2286000" indent="0" algn="ctr" defTabSz="914400" rtl="0" eaLnBrk="1" latinLnBrk="0" hangingPunct="1">
                <a:spcBef>
                  <a:spcPct val="20000"/>
                </a:spcBef>
                <a:buFont typeface="Arial" pitchFamily="34" charset="0"/>
                <a:buNone/>
                <a:defRPr sz="2000" kern="1200">
                  <a:solidFill>
                    <a:schemeClr val="tx1">
                      <a:tint val="75000"/>
                    </a:schemeClr>
                  </a:solidFill>
                  <a:latin typeface="+mn-lt"/>
                  <a:ea typeface="+mn-ea"/>
                  <a:cs typeface="+mn-cs"/>
                </a:defRPr>
              </a:lvl6pPr>
              <a:lvl7pPr marL="2743200" indent="0" algn="ctr" defTabSz="914400" rtl="0" eaLnBrk="1" latinLnBrk="0" hangingPunct="1">
                <a:spcBef>
                  <a:spcPct val="20000"/>
                </a:spcBef>
                <a:buFont typeface="Arial" pitchFamily="34" charset="0"/>
                <a:buNone/>
                <a:defRPr sz="2000" kern="1200">
                  <a:solidFill>
                    <a:schemeClr val="tx1">
                      <a:tint val="75000"/>
                    </a:schemeClr>
                  </a:solidFill>
                  <a:latin typeface="+mn-lt"/>
                  <a:ea typeface="+mn-ea"/>
                  <a:cs typeface="+mn-cs"/>
                </a:defRPr>
              </a:lvl7pPr>
              <a:lvl8pPr marL="3200400" indent="0" algn="ctr" defTabSz="914400" rtl="0" eaLnBrk="1" latinLnBrk="0" hangingPunct="1">
                <a:spcBef>
                  <a:spcPct val="20000"/>
                </a:spcBef>
                <a:buFont typeface="Arial" pitchFamily="34" charset="0"/>
                <a:buNone/>
                <a:defRPr sz="2000" kern="1200">
                  <a:solidFill>
                    <a:schemeClr val="tx1">
                      <a:tint val="75000"/>
                    </a:schemeClr>
                  </a:solidFill>
                  <a:latin typeface="+mn-lt"/>
                  <a:ea typeface="+mn-ea"/>
                  <a:cs typeface="+mn-cs"/>
                </a:defRPr>
              </a:lvl8pPr>
              <a:lvl9pPr marL="3657600" indent="0" algn="ctr" defTabSz="914400" rtl="0" eaLnBrk="1" latinLnBrk="0" hangingPunct="1">
                <a:spcBef>
                  <a:spcPct val="20000"/>
                </a:spcBef>
                <a:buFont typeface="Arial" pitchFamily="34" charset="0"/>
                <a:buNone/>
                <a:defRPr sz="2000" kern="1200">
                  <a:solidFill>
                    <a:schemeClr val="tx1">
                      <a:tint val="75000"/>
                    </a:schemeClr>
                  </a:solidFill>
                  <a:latin typeface="+mn-lt"/>
                  <a:ea typeface="+mn-ea"/>
                  <a:cs typeface="+mn-cs"/>
                </a:defRPr>
              </a:lvl9pPr>
            </a:lstStyle>
            <a:p>
              <a:r>
                <a:rPr lang="en-GB" dirty="0" smtClean="0"/>
                <a:t>+</a:t>
              </a:r>
              <a:r>
                <a:rPr lang="en-GB" dirty="0" err="1" smtClean="0"/>
                <a:t>y</a:t>
              </a:r>
              <a:endParaRPr lang="en-GB" dirty="0"/>
            </a:p>
          </p:txBody>
        </p:sp>
        <p:cxnSp>
          <p:nvCxnSpPr>
            <p:cNvPr id="9" name="Straight Connector 8"/>
            <p:cNvCxnSpPr/>
            <p:nvPr/>
          </p:nvCxnSpPr>
          <p:spPr>
            <a:xfrm>
              <a:off x="2438400" y="4572000"/>
              <a:ext cx="2286000" cy="1588"/>
            </a:xfrm>
            <a:prstGeom prst="line">
              <a:avLst/>
            </a:prstGeom>
          </p:spPr>
          <p:style>
            <a:lnRef idx="2">
              <a:schemeClr val="accent1"/>
            </a:lnRef>
            <a:fillRef idx="0">
              <a:schemeClr val="accent1"/>
            </a:fillRef>
            <a:effectRef idx="1">
              <a:schemeClr val="accent1"/>
            </a:effectRef>
            <a:fontRef idx="minor">
              <a:schemeClr val="tx1"/>
            </a:fontRef>
          </p:style>
        </p:cxnSp>
      </p:grpSp>
    </p:spTree>
    <p:extLst>
      <p:ext uri="{BB962C8B-B14F-4D97-AF65-F5344CB8AC3E}">
        <p14:creationId xmlns="" xmlns:a="http://schemas.openxmlformats.org/drawingml/2006/main" xmlns:r="http://schemas.openxmlformats.org/officeDocument/2006/relationships" xmlns:p="http://schemas.openxmlformats.org/presentationml/2006/main" xmlns:p14="http://schemas.microsoft.com/office/powerpoint/2010/main" xmlns:mv="urn:schemas-microsoft-com:mac:vml" xmlns:mc="http://schemas.openxmlformats.org/markup-compatibility/2006" val="4093598227"/>
      </p:ext>
    </p:extLst>
  </p:cSld>
  <p:clrMapOvr>
    <a:masterClrMapping/>
  </p:clrMapOvr>
  <p:timing>
    <p:tnLst>
      <p:par>
        <p:cTn id="1" dur="indefinite" restart="never" nodeType="tmRoot"/>
      </p:par>
    </p:tnLst>
  </p:timing>
</p:sld>
</file>

<file path=ppt/slides/slide8.xml><?xml version="1.0" encoding="utf-8"?>
<p:sld xmlns:a="http://schemas.openxmlformats.org/drawingml/2006/main" xmlns:r="http://schemas.openxmlformats.org/officeDocument/2006/relationships" xmlns:mc="http://schemas.openxmlformats.org/markup-compatibility/2006" xmlns:mv="urn:schemas-microsoft-com:mac:vml" xmlns:p="http://schemas.openxmlformats.org/presentationml/2006/main" mc:Ignorable="mv" mc:PreserveAttributes="mv:*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ctrTitle"/>
          </p:nvPr>
        </p:nvSpPr>
        <p:spPr>
          <a:xfrm>
            <a:off x="611560" y="476672"/>
            <a:ext cx="7772400" cy="1470025"/>
          </a:xfrm>
        </p:spPr>
        <p:txBody>
          <a:bodyPr/>
          <a:lstStyle/>
          <a:p>
            <a:r>
              <a:rPr lang="en-GB" dirty="0" smtClean="0"/>
              <a:t>Changing the subject</a:t>
            </a:r>
            <a:endParaRPr lang="en-GB" dirty="0"/>
          </a:p>
        </p:txBody>
      </p:sp>
      <p:sp>
        <p:nvSpPr>
          <p:cNvPr id="3" name="Subtitle 2"/>
          <p:cNvSpPr>
            <a:spLocks noGrp="1"/>
          </p:cNvSpPr>
          <p:nvPr>
            <p:ph type="subTitle" idx="1"/>
          </p:nvPr>
        </p:nvSpPr>
        <p:spPr>
          <a:xfrm>
            <a:off x="1403648" y="1772816"/>
            <a:ext cx="6400800" cy="1752600"/>
          </a:xfrm>
        </p:spPr>
        <p:txBody>
          <a:bodyPr>
            <a:normAutofit/>
          </a:bodyPr>
          <a:lstStyle/>
          <a:p>
            <a:r>
              <a:rPr lang="en-GB" dirty="0" smtClean="0"/>
              <a:t>Change the subject in the following to make </a:t>
            </a:r>
            <a:r>
              <a:rPr lang="en-GB" i="1" dirty="0" smtClean="0">
                <a:solidFill>
                  <a:srgbClr val="FFFF00"/>
                </a:solidFill>
              </a:rPr>
              <a:t>x</a:t>
            </a:r>
            <a:r>
              <a:rPr lang="en-GB" dirty="0" smtClean="0"/>
              <a:t> the subject</a:t>
            </a:r>
            <a:endParaRPr lang="en-GB" dirty="0"/>
          </a:p>
        </p:txBody>
      </p:sp>
      <p:grpSp>
        <p:nvGrpSpPr>
          <p:cNvPr id="10" name="Group 9"/>
          <p:cNvGrpSpPr/>
          <p:nvPr/>
        </p:nvGrpSpPr>
        <p:grpSpPr>
          <a:xfrm>
            <a:off x="990600" y="3200400"/>
            <a:ext cx="7848600" cy="2823865"/>
            <a:chOff x="990600" y="3200400"/>
            <a:chExt cx="7848600" cy="2823865"/>
          </a:xfrm>
        </p:grpSpPr>
        <p:sp>
          <p:nvSpPr>
            <p:cNvPr id="4" name="Subtitle 2"/>
            <p:cNvSpPr txBox="1">
              <a:spLocks/>
            </p:cNvSpPr>
            <p:nvPr/>
          </p:nvSpPr>
          <p:spPr>
            <a:xfrm>
              <a:off x="990600" y="3276600"/>
              <a:ext cx="5252392" cy="648072"/>
            </a:xfrm>
            <a:prstGeom prst="rect">
              <a:avLst/>
            </a:prstGeom>
          </p:spPr>
          <p:txBody>
            <a:bodyPr vert="horz" lIns="91440" tIns="45720" rIns="91440" bIns="45720" rtlCol="0">
              <a:normAutofit/>
            </a:bodyPr>
            <a:lstStyle>
              <a:lvl1pPr marL="0" indent="0" algn="ctr" defTabSz="914400" rtl="0" eaLnBrk="1" latinLnBrk="0" hangingPunct="1">
                <a:spcBef>
                  <a:spcPct val="20000"/>
                </a:spcBef>
                <a:buFont typeface="Arial" pitchFamily="34" charset="0"/>
                <a:buNone/>
                <a:defRPr sz="3200" kern="1200">
                  <a:solidFill>
                    <a:schemeClr val="tx1">
                      <a:tint val="75000"/>
                    </a:schemeClr>
                  </a:solidFill>
                  <a:latin typeface="+mn-lt"/>
                  <a:ea typeface="+mn-ea"/>
                  <a:cs typeface="+mn-cs"/>
                </a:defRPr>
              </a:lvl1pPr>
              <a:lvl2pPr marL="457200" indent="0" algn="ctr" defTabSz="914400" rtl="0" eaLnBrk="1" latinLnBrk="0" hangingPunct="1">
                <a:spcBef>
                  <a:spcPct val="20000"/>
                </a:spcBef>
                <a:buFont typeface="Arial" pitchFamily="34" charset="0"/>
                <a:buNone/>
                <a:defRPr sz="2800" kern="1200">
                  <a:solidFill>
                    <a:schemeClr val="tx1">
                      <a:tint val="75000"/>
                    </a:schemeClr>
                  </a:solidFill>
                  <a:latin typeface="+mn-lt"/>
                  <a:ea typeface="+mn-ea"/>
                  <a:cs typeface="+mn-cs"/>
                </a:defRPr>
              </a:lvl2pPr>
              <a:lvl3pPr marL="914400" indent="0" algn="ctr" defTabSz="914400" rtl="0" eaLnBrk="1" latinLnBrk="0" hangingPunct="1">
                <a:spcBef>
                  <a:spcPct val="20000"/>
                </a:spcBef>
                <a:buFont typeface="Arial" pitchFamily="34" charset="0"/>
                <a:buNone/>
                <a:defRPr sz="2400" kern="1200">
                  <a:solidFill>
                    <a:schemeClr val="tx1">
                      <a:tint val="75000"/>
                    </a:schemeClr>
                  </a:solidFill>
                  <a:latin typeface="+mn-lt"/>
                  <a:ea typeface="+mn-ea"/>
                  <a:cs typeface="+mn-cs"/>
                </a:defRPr>
              </a:lvl3pPr>
              <a:lvl4pPr marL="1371600" indent="0" algn="ctr" defTabSz="914400" rtl="0" eaLnBrk="1" latinLnBrk="0" hangingPunct="1">
                <a:spcBef>
                  <a:spcPct val="20000"/>
                </a:spcBef>
                <a:buFont typeface="Arial" pitchFamily="34" charset="0"/>
                <a:buNone/>
                <a:defRPr sz="2000" kern="1200">
                  <a:solidFill>
                    <a:schemeClr val="tx1">
                      <a:tint val="75000"/>
                    </a:schemeClr>
                  </a:solidFill>
                  <a:latin typeface="+mn-lt"/>
                  <a:ea typeface="+mn-ea"/>
                  <a:cs typeface="+mn-cs"/>
                </a:defRPr>
              </a:lvl4pPr>
              <a:lvl5pPr marL="1828800" indent="0" algn="ctr" defTabSz="914400" rtl="0" eaLnBrk="1" latinLnBrk="0" hangingPunct="1">
                <a:spcBef>
                  <a:spcPct val="20000"/>
                </a:spcBef>
                <a:buFont typeface="Arial" pitchFamily="34" charset="0"/>
                <a:buNone/>
                <a:defRPr sz="2000" kern="1200">
                  <a:solidFill>
                    <a:schemeClr val="tx1">
                      <a:tint val="75000"/>
                    </a:schemeClr>
                  </a:solidFill>
                  <a:latin typeface="+mn-lt"/>
                  <a:ea typeface="+mn-ea"/>
                  <a:cs typeface="+mn-cs"/>
                </a:defRPr>
              </a:lvl5pPr>
              <a:lvl6pPr marL="2286000" indent="0" algn="ctr" defTabSz="914400" rtl="0" eaLnBrk="1" latinLnBrk="0" hangingPunct="1">
                <a:spcBef>
                  <a:spcPct val="20000"/>
                </a:spcBef>
                <a:buFont typeface="Arial" pitchFamily="34" charset="0"/>
                <a:buNone/>
                <a:defRPr sz="2000" kern="1200">
                  <a:solidFill>
                    <a:schemeClr val="tx1">
                      <a:tint val="75000"/>
                    </a:schemeClr>
                  </a:solidFill>
                  <a:latin typeface="+mn-lt"/>
                  <a:ea typeface="+mn-ea"/>
                  <a:cs typeface="+mn-cs"/>
                </a:defRPr>
              </a:lvl6pPr>
              <a:lvl7pPr marL="2743200" indent="0" algn="ctr" defTabSz="914400" rtl="0" eaLnBrk="1" latinLnBrk="0" hangingPunct="1">
                <a:spcBef>
                  <a:spcPct val="20000"/>
                </a:spcBef>
                <a:buFont typeface="Arial" pitchFamily="34" charset="0"/>
                <a:buNone/>
                <a:defRPr sz="2000" kern="1200">
                  <a:solidFill>
                    <a:schemeClr val="tx1">
                      <a:tint val="75000"/>
                    </a:schemeClr>
                  </a:solidFill>
                  <a:latin typeface="+mn-lt"/>
                  <a:ea typeface="+mn-ea"/>
                  <a:cs typeface="+mn-cs"/>
                </a:defRPr>
              </a:lvl7pPr>
              <a:lvl8pPr marL="3200400" indent="0" algn="ctr" defTabSz="914400" rtl="0" eaLnBrk="1" latinLnBrk="0" hangingPunct="1">
                <a:spcBef>
                  <a:spcPct val="20000"/>
                </a:spcBef>
                <a:buFont typeface="Arial" pitchFamily="34" charset="0"/>
                <a:buNone/>
                <a:defRPr sz="2000" kern="1200">
                  <a:solidFill>
                    <a:schemeClr val="tx1">
                      <a:tint val="75000"/>
                    </a:schemeClr>
                  </a:solidFill>
                  <a:latin typeface="+mn-lt"/>
                  <a:ea typeface="+mn-ea"/>
                  <a:cs typeface="+mn-cs"/>
                </a:defRPr>
              </a:lvl8pPr>
              <a:lvl9pPr marL="3657600" indent="0" algn="ctr" defTabSz="914400" rtl="0" eaLnBrk="1" latinLnBrk="0" hangingPunct="1">
                <a:spcBef>
                  <a:spcPct val="20000"/>
                </a:spcBef>
                <a:buFont typeface="Arial" pitchFamily="34" charset="0"/>
                <a:buNone/>
                <a:defRPr sz="2000" kern="1200">
                  <a:solidFill>
                    <a:schemeClr val="tx1">
                      <a:tint val="75000"/>
                    </a:schemeClr>
                  </a:solidFill>
                  <a:latin typeface="+mn-lt"/>
                  <a:ea typeface="+mn-ea"/>
                  <a:cs typeface="+mn-cs"/>
                </a:defRPr>
              </a:lvl9pPr>
            </a:lstStyle>
            <a:p>
              <a:r>
                <a:rPr lang="en-GB" i="1" dirty="0" err="1" smtClean="0">
                  <a:solidFill>
                    <a:srgbClr val="FFFF00"/>
                  </a:solidFill>
                </a:rPr>
                <a:t>x</a:t>
              </a:r>
              <a:r>
                <a:rPr lang="en-GB" dirty="0" smtClean="0"/>
                <a:t> </a:t>
              </a:r>
              <a:r>
                <a:rPr lang="en-US" dirty="0" smtClean="0"/>
                <a:t>–</a:t>
              </a:r>
              <a:r>
                <a:rPr lang="en-GB" dirty="0" smtClean="0"/>
                <a:t> </a:t>
              </a:r>
              <a:r>
                <a:rPr lang="en-GB" i="1" dirty="0" err="1" smtClean="0"/>
                <a:t>y</a:t>
              </a:r>
              <a:r>
                <a:rPr lang="en-GB" dirty="0" smtClean="0"/>
                <a:t> + 7 = 0</a:t>
              </a:r>
              <a:endParaRPr lang="en-GB" dirty="0"/>
            </a:p>
          </p:txBody>
        </p:sp>
        <p:sp>
          <p:nvSpPr>
            <p:cNvPr id="5" name="Subtitle 2"/>
            <p:cNvSpPr txBox="1">
              <a:spLocks/>
            </p:cNvSpPr>
            <p:nvPr/>
          </p:nvSpPr>
          <p:spPr>
            <a:xfrm>
              <a:off x="2590800" y="3886200"/>
              <a:ext cx="1219200" cy="648072"/>
            </a:xfrm>
            <a:prstGeom prst="rect">
              <a:avLst/>
            </a:prstGeom>
          </p:spPr>
          <p:txBody>
            <a:bodyPr vert="horz" lIns="91440" tIns="45720" rIns="91440" bIns="45720" rtlCol="0">
              <a:normAutofit/>
            </a:bodyPr>
            <a:lstStyle>
              <a:lvl1pPr marL="0" indent="0" algn="ctr" defTabSz="914400" rtl="0" eaLnBrk="1" latinLnBrk="0" hangingPunct="1">
                <a:spcBef>
                  <a:spcPct val="20000"/>
                </a:spcBef>
                <a:buFont typeface="Arial" pitchFamily="34" charset="0"/>
                <a:buNone/>
                <a:defRPr sz="3200" kern="1200">
                  <a:solidFill>
                    <a:schemeClr val="tx1">
                      <a:tint val="75000"/>
                    </a:schemeClr>
                  </a:solidFill>
                  <a:latin typeface="+mn-lt"/>
                  <a:ea typeface="+mn-ea"/>
                  <a:cs typeface="+mn-cs"/>
                </a:defRPr>
              </a:lvl1pPr>
              <a:lvl2pPr marL="457200" indent="0" algn="ctr" defTabSz="914400" rtl="0" eaLnBrk="1" latinLnBrk="0" hangingPunct="1">
                <a:spcBef>
                  <a:spcPct val="20000"/>
                </a:spcBef>
                <a:buFont typeface="Arial" pitchFamily="34" charset="0"/>
                <a:buNone/>
                <a:defRPr sz="2800" kern="1200">
                  <a:solidFill>
                    <a:schemeClr val="tx1">
                      <a:tint val="75000"/>
                    </a:schemeClr>
                  </a:solidFill>
                  <a:latin typeface="+mn-lt"/>
                  <a:ea typeface="+mn-ea"/>
                  <a:cs typeface="+mn-cs"/>
                </a:defRPr>
              </a:lvl2pPr>
              <a:lvl3pPr marL="914400" indent="0" algn="ctr" defTabSz="914400" rtl="0" eaLnBrk="1" latinLnBrk="0" hangingPunct="1">
                <a:spcBef>
                  <a:spcPct val="20000"/>
                </a:spcBef>
                <a:buFont typeface="Arial" pitchFamily="34" charset="0"/>
                <a:buNone/>
                <a:defRPr sz="2400" kern="1200">
                  <a:solidFill>
                    <a:schemeClr val="tx1">
                      <a:tint val="75000"/>
                    </a:schemeClr>
                  </a:solidFill>
                  <a:latin typeface="+mn-lt"/>
                  <a:ea typeface="+mn-ea"/>
                  <a:cs typeface="+mn-cs"/>
                </a:defRPr>
              </a:lvl3pPr>
              <a:lvl4pPr marL="1371600" indent="0" algn="ctr" defTabSz="914400" rtl="0" eaLnBrk="1" latinLnBrk="0" hangingPunct="1">
                <a:spcBef>
                  <a:spcPct val="20000"/>
                </a:spcBef>
                <a:buFont typeface="Arial" pitchFamily="34" charset="0"/>
                <a:buNone/>
                <a:defRPr sz="2000" kern="1200">
                  <a:solidFill>
                    <a:schemeClr val="tx1">
                      <a:tint val="75000"/>
                    </a:schemeClr>
                  </a:solidFill>
                  <a:latin typeface="+mn-lt"/>
                  <a:ea typeface="+mn-ea"/>
                  <a:cs typeface="+mn-cs"/>
                </a:defRPr>
              </a:lvl4pPr>
              <a:lvl5pPr marL="1828800" indent="0" algn="ctr" defTabSz="914400" rtl="0" eaLnBrk="1" latinLnBrk="0" hangingPunct="1">
                <a:spcBef>
                  <a:spcPct val="20000"/>
                </a:spcBef>
                <a:buFont typeface="Arial" pitchFamily="34" charset="0"/>
                <a:buNone/>
                <a:defRPr sz="2000" kern="1200">
                  <a:solidFill>
                    <a:schemeClr val="tx1">
                      <a:tint val="75000"/>
                    </a:schemeClr>
                  </a:solidFill>
                  <a:latin typeface="+mn-lt"/>
                  <a:ea typeface="+mn-ea"/>
                  <a:cs typeface="+mn-cs"/>
                </a:defRPr>
              </a:lvl5pPr>
              <a:lvl6pPr marL="2286000" indent="0" algn="ctr" defTabSz="914400" rtl="0" eaLnBrk="1" latinLnBrk="0" hangingPunct="1">
                <a:spcBef>
                  <a:spcPct val="20000"/>
                </a:spcBef>
                <a:buFont typeface="Arial" pitchFamily="34" charset="0"/>
                <a:buNone/>
                <a:defRPr sz="2000" kern="1200">
                  <a:solidFill>
                    <a:schemeClr val="tx1">
                      <a:tint val="75000"/>
                    </a:schemeClr>
                  </a:solidFill>
                  <a:latin typeface="+mn-lt"/>
                  <a:ea typeface="+mn-ea"/>
                  <a:cs typeface="+mn-cs"/>
                </a:defRPr>
              </a:lvl6pPr>
              <a:lvl7pPr marL="2743200" indent="0" algn="ctr" defTabSz="914400" rtl="0" eaLnBrk="1" latinLnBrk="0" hangingPunct="1">
                <a:spcBef>
                  <a:spcPct val="20000"/>
                </a:spcBef>
                <a:buFont typeface="Arial" pitchFamily="34" charset="0"/>
                <a:buNone/>
                <a:defRPr sz="2000" kern="1200">
                  <a:solidFill>
                    <a:schemeClr val="tx1">
                      <a:tint val="75000"/>
                    </a:schemeClr>
                  </a:solidFill>
                  <a:latin typeface="+mn-lt"/>
                  <a:ea typeface="+mn-ea"/>
                  <a:cs typeface="+mn-cs"/>
                </a:defRPr>
              </a:lvl7pPr>
              <a:lvl8pPr marL="3200400" indent="0" algn="ctr" defTabSz="914400" rtl="0" eaLnBrk="1" latinLnBrk="0" hangingPunct="1">
                <a:spcBef>
                  <a:spcPct val="20000"/>
                </a:spcBef>
                <a:buFont typeface="Arial" pitchFamily="34" charset="0"/>
                <a:buNone/>
                <a:defRPr sz="2000" kern="1200">
                  <a:solidFill>
                    <a:schemeClr val="tx1">
                      <a:tint val="75000"/>
                    </a:schemeClr>
                  </a:solidFill>
                  <a:latin typeface="+mn-lt"/>
                  <a:ea typeface="+mn-ea"/>
                  <a:cs typeface="+mn-cs"/>
                </a:defRPr>
              </a:lvl8pPr>
              <a:lvl9pPr marL="3657600" indent="0" algn="ctr" defTabSz="914400" rtl="0" eaLnBrk="1" latinLnBrk="0" hangingPunct="1">
                <a:spcBef>
                  <a:spcPct val="20000"/>
                </a:spcBef>
                <a:buFont typeface="Arial" pitchFamily="34" charset="0"/>
                <a:buNone/>
                <a:defRPr sz="2000" kern="1200">
                  <a:solidFill>
                    <a:schemeClr val="tx1">
                      <a:tint val="75000"/>
                    </a:schemeClr>
                  </a:solidFill>
                  <a:latin typeface="+mn-lt"/>
                  <a:ea typeface="+mn-ea"/>
                  <a:cs typeface="+mn-cs"/>
                </a:defRPr>
              </a:lvl9pPr>
            </a:lstStyle>
            <a:p>
              <a:r>
                <a:rPr lang="en-GB" dirty="0" smtClean="0"/>
                <a:t>+</a:t>
              </a:r>
              <a:r>
                <a:rPr lang="en-GB" dirty="0" err="1" smtClean="0"/>
                <a:t>y</a:t>
              </a:r>
              <a:endParaRPr lang="en-GB" dirty="0"/>
            </a:p>
          </p:txBody>
        </p:sp>
        <p:sp>
          <p:nvSpPr>
            <p:cNvPr id="6" name="TextBox 5"/>
            <p:cNvSpPr txBox="1"/>
            <p:nvPr/>
          </p:nvSpPr>
          <p:spPr>
            <a:xfrm>
              <a:off x="5410200" y="5562600"/>
              <a:ext cx="3352800" cy="461665"/>
            </a:xfrm>
            <a:prstGeom prst="rect">
              <a:avLst/>
            </a:prstGeom>
            <a:solidFill>
              <a:srgbClr val="3366FF"/>
            </a:solidFill>
            <a:ln>
              <a:solidFill>
                <a:srgbClr val="3366FF"/>
              </a:solidFill>
            </a:ln>
          </p:spPr>
          <p:txBody>
            <a:bodyPr wrap="square" rtlCol="0">
              <a:spAutoFit/>
            </a:bodyPr>
            <a:lstStyle/>
            <a:p>
              <a:r>
                <a:rPr lang="en-US" sz="2400" dirty="0" smtClean="0"/>
                <a:t>The </a:t>
              </a:r>
              <a:r>
                <a:rPr lang="en-US" sz="2400" dirty="0" err="1" smtClean="0"/>
                <a:t>y’s</a:t>
              </a:r>
              <a:r>
                <a:rPr lang="en-US" sz="2400" dirty="0" smtClean="0"/>
                <a:t> cancel on the left</a:t>
              </a:r>
              <a:endParaRPr lang="en-US" sz="2400" dirty="0"/>
            </a:p>
          </p:txBody>
        </p:sp>
        <p:sp>
          <p:nvSpPr>
            <p:cNvPr id="7" name="Subtitle 2"/>
            <p:cNvSpPr txBox="1">
              <a:spLocks/>
            </p:cNvSpPr>
            <p:nvPr/>
          </p:nvSpPr>
          <p:spPr>
            <a:xfrm>
              <a:off x="3810000" y="3923928"/>
              <a:ext cx="1219200" cy="648072"/>
            </a:xfrm>
            <a:prstGeom prst="rect">
              <a:avLst/>
            </a:prstGeom>
          </p:spPr>
          <p:txBody>
            <a:bodyPr vert="horz" lIns="91440" tIns="45720" rIns="91440" bIns="45720" rtlCol="0">
              <a:normAutofit/>
            </a:bodyPr>
            <a:lstStyle>
              <a:lvl1pPr marL="0" indent="0" algn="ctr" defTabSz="914400" rtl="0" eaLnBrk="1" latinLnBrk="0" hangingPunct="1">
                <a:spcBef>
                  <a:spcPct val="20000"/>
                </a:spcBef>
                <a:buFont typeface="Arial" pitchFamily="34" charset="0"/>
                <a:buNone/>
                <a:defRPr sz="3200" kern="1200">
                  <a:solidFill>
                    <a:schemeClr val="tx1">
                      <a:tint val="75000"/>
                    </a:schemeClr>
                  </a:solidFill>
                  <a:latin typeface="+mn-lt"/>
                  <a:ea typeface="+mn-ea"/>
                  <a:cs typeface="+mn-cs"/>
                </a:defRPr>
              </a:lvl1pPr>
              <a:lvl2pPr marL="457200" indent="0" algn="ctr" defTabSz="914400" rtl="0" eaLnBrk="1" latinLnBrk="0" hangingPunct="1">
                <a:spcBef>
                  <a:spcPct val="20000"/>
                </a:spcBef>
                <a:buFont typeface="Arial" pitchFamily="34" charset="0"/>
                <a:buNone/>
                <a:defRPr sz="2800" kern="1200">
                  <a:solidFill>
                    <a:schemeClr val="tx1">
                      <a:tint val="75000"/>
                    </a:schemeClr>
                  </a:solidFill>
                  <a:latin typeface="+mn-lt"/>
                  <a:ea typeface="+mn-ea"/>
                  <a:cs typeface="+mn-cs"/>
                </a:defRPr>
              </a:lvl2pPr>
              <a:lvl3pPr marL="914400" indent="0" algn="ctr" defTabSz="914400" rtl="0" eaLnBrk="1" latinLnBrk="0" hangingPunct="1">
                <a:spcBef>
                  <a:spcPct val="20000"/>
                </a:spcBef>
                <a:buFont typeface="Arial" pitchFamily="34" charset="0"/>
                <a:buNone/>
                <a:defRPr sz="2400" kern="1200">
                  <a:solidFill>
                    <a:schemeClr val="tx1">
                      <a:tint val="75000"/>
                    </a:schemeClr>
                  </a:solidFill>
                  <a:latin typeface="+mn-lt"/>
                  <a:ea typeface="+mn-ea"/>
                  <a:cs typeface="+mn-cs"/>
                </a:defRPr>
              </a:lvl3pPr>
              <a:lvl4pPr marL="1371600" indent="0" algn="ctr" defTabSz="914400" rtl="0" eaLnBrk="1" latinLnBrk="0" hangingPunct="1">
                <a:spcBef>
                  <a:spcPct val="20000"/>
                </a:spcBef>
                <a:buFont typeface="Arial" pitchFamily="34" charset="0"/>
                <a:buNone/>
                <a:defRPr sz="2000" kern="1200">
                  <a:solidFill>
                    <a:schemeClr val="tx1">
                      <a:tint val="75000"/>
                    </a:schemeClr>
                  </a:solidFill>
                  <a:latin typeface="+mn-lt"/>
                  <a:ea typeface="+mn-ea"/>
                  <a:cs typeface="+mn-cs"/>
                </a:defRPr>
              </a:lvl4pPr>
              <a:lvl5pPr marL="1828800" indent="0" algn="ctr" defTabSz="914400" rtl="0" eaLnBrk="1" latinLnBrk="0" hangingPunct="1">
                <a:spcBef>
                  <a:spcPct val="20000"/>
                </a:spcBef>
                <a:buFont typeface="Arial" pitchFamily="34" charset="0"/>
                <a:buNone/>
                <a:defRPr sz="2000" kern="1200">
                  <a:solidFill>
                    <a:schemeClr val="tx1">
                      <a:tint val="75000"/>
                    </a:schemeClr>
                  </a:solidFill>
                  <a:latin typeface="+mn-lt"/>
                  <a:ea typeface="+mn-ea"/>
                  <a:cs typeface="+mn-cs"/>
                </a:defRPr>
              </a:lvl5pPr>
              <a:lvl6pPr marL="2286000" indent="0" algn="ctr" defTabSz="914400" rtl="0" eaLnBrk="1" latinLnBrk="0" hangingPunct="1">
                <a:spcBef>
                  <a:spcPct val="20000"/>
                </a:spcBef>
                <a:buFont typeface="Arial" pitchFamily="34" charset="0"/>
                <a:buNone/>
                <a:defRPr sz="2000" kern="1200">
                  <a:solidFill>
                    <a:schemeClr val="tx1">
                      <a:tint val="75000"/>
                    </a:schemeClr>
                  </a:solidFill>
                  <a:latin typeface="+mn-lt"/>
                  <a:ea typeface="+mn-ea"/>
                  <a:cs typeface="+mn-cs"/>
                </a:defRPr>
              </a:lvl6pPr>
              <a:lvl7pPr marL="2743200" indent="0" algn="ctr" defTabSz="914400" rtl="0" eaLnBrk="1" latinLnBrk="0" hangingPunct="1">
                <a:spcBef>
                  <a:spcPct val="20000"/>
                </a:spcBef>
                <a:buFont typeface="Arial" pitchFamily="34" charset="0"/>
                <a:buNone/>
                <a:defRPr sz="2000" kern="1200">
                  <a:solidFill>
                    <a:schemeClr val="tx1">
                      <a:tint val="75000"/>
                    </a:schemeClr>
                  </a:solidFill>
                  <a:latin typeface="+mn-lt"/>
                  <a:ea typeface="+mn-ea"/>
                  <a:cs typeface="+mn-cs"/>
                </a:defRPr>
              </a:lvl7pPr>
              <a:lvl8pPr marL="3200400" indent="0" algn="ctr" defTabSz="914400" rtl="0" eaLnBrk="1" latinLnBrk="0" hangingPunct="1">
                <a:spcBef>
                  <a:spcPct val="20000"/>
                </a:spcBef>
                <a:buFont typeface="Arial" pitchFamily="34" charset="0"/>
                <a:buNone/>
                <a:defRPr sz="2000" kern="1200">
                  <a:solidFill>
                    <a:schemeClr val="tx1">
                      <a:tint val="75000"/>
                    </a:schemeClr>
                  </a:solidFill>
                  <a:latin typeface="+mn-lt"/>
                  <a:ea typeface="+mn-ea"/>
                  <a:cs typeface="+mn-cs"/>
                </a:defRPr>
              </a:lvl8pPr>
              <a:lvl9pPr marL="3657600" indent="0" algn="ctr" defTabSz="914400" rtl="0" eaLnBrk="1" latinLnBrk="0" hangingPunct="1">
                <a:spcBef>
                  <a:spcPct val="20000"/>
                </a:spcBef>
                <a:buFont typeface="Arial" pitchFamily="34" charset="0"/>
                <a:buNone/>
                <a:defRPr sz="2000" kern="1200">
                  <a:solidFill>
                    <a:schemeClr val="tx1">
                      <a:tint val="75000"/>
                    </a:schemeClr>
                  </a:solidFill>
                  <a:latin typeface="+mn-lt"/>
                  <a:ea typeface="+mn-ea"/>
                  <a:cs typeface="+mn-cs"/>
                </a:defRPr>
              </a:lvl9pPr>
            </a:lstStyle>
            <a:p>
              <a:r>
                <a:rPr lang="en-GB" dirty="0" smtClean="0"/>
                <a:t>+</a:t>
              </a:r>
              <a:r>
                <a:rPr lang="en-GB" dirty="0" err="1" smtClean="0"/>
                <a:t>y</a:t>
              </a:r>
              <a:endParaRPr lang="en-GB" dirty="0"/>
            </a:p>
          </p:txBody>
        </p:sp>
        <p:cxnSp>
          <p:nvCxnSpPr>
            <p:cNvPr id="9" name="Straight Connector 8"/>
            <p:cNvCxnSpPr/>
            <p:nvPr/>
          </p:nvCxnSpPr>
          <p:spPr>
            <a:xfrm>
              <a:off x="2438400" y="4572000"/>
              <a:ext cx="2286000" cy="1588"/>
            </a:xfrm>
            <a:prstGeom prst="line">
              <a:avLst/>
            </a:prstGeom>
          </p:spPr>
          <p:style>
            <a:lnRef idx="2">
              <a:schemeClr val="accent1"/>
            </a:lnRef>
            <a:fillRef idx="0">
              <a:schemeClr val="accent1"/>
            </a:fillRef>
            <a:effectRef idx="1">
              <a:schemeClr val="accent1"/>
            </a:effectRef>
            <a:fontRef idx="minor">
              <a:schemeClr val="tx1"/>
            </a:fontRef>
          </p:style>
        </p:cxnSp>
        <p:sp>
          <p:nvSpPr>
            <p:cNvPr id="11" name="TextBox 10"/>
            <p:cNvSpPr txBox="1"/>
            <p:nvPr/>
          </p:nvSpPr>
          <p:spPr>
            <a:xfrm>
              <a:off x="5486400" y="3200400"/>
              <a:ext cx="3352800" cy="1200328"/>
            </a:xfrm>
            <a:prstGeom prst="rect">
              <a:avLst/>
            </a:prstGeom>
            <a:solidFill>
              <a:srgbClr val="3366FF"/>
            </a:solidFill>
            <a:ln>
              <a:solidFill>
                <a:srgbClr val="3366FF"/>
              </a:solidFill>
            </a:ln>
          </p:spPr>
          <p:txBody>
            <a:bodyPr wrap="square" rtlCol="0">
              <a:spAutoFit/>
            </a:bodyPr>
            <a:lstStyle/>
            <a:p>
              <a:r>
                <a:rPr lang="en-US" sz="2400" dirty="0" smtClean="0"/>
                <a:t>2.   + </a:t>
              </a:r>
              <a:r>
                <a:rPr lang="en-US" sz="2400" dirty="0" err="1" smtClean="0"/>
                <a:t>y</a:t>
              </a:r>
              <a:r>
                <a:rPr lang="en-US" sz="2400" dirty="0" smtClean="0"/>
                <a:t> to undo the  - </a:t>
              </a:r>
              <a:r>
                <a:rPr lang="en-US" sz="2400" dirty="0" err="1" smtClean="0"/>
                <a:t>y</a:t>
              </a:r>
              <a:endParaRPr lang="en-US" sz="2400" dirty="0" smtClean="0"/>
            </a:p>
            <a:p>
              <a:r>
                <a:rPr lang="en-US" sz="2400" dirty="0" smtClean="0"/>
                <a:t>- do to both sides to keep the equation =</a:t>
              </a:r>
              <a:endParaRPr lang="en-US" sz="2400" dirty="0"/>
            </a:p>
          </p:txBody>
        </p:sp>
      </p:grpSp>
    </p:spTree>
    <p:extLst>
      <p:ext uri="{BB962C8B-B14F-4D97-AF65-F5344CB8AC3E}">
        <p14:creationId xmlns="" xmlns:a="http://schemas.openxmlformats.org/drawingml/2006/main" xmlns:r="http://schemas.openxmlformats.org/officeDocument/2006/relationships" xmlns:p="http://schemas.openxmlformats.org/presentationml/2006/main" xmlns:p14="http://schemas.microsoft.com/office/powerpoint/2010/main" xmlns:mv="urn:schemas-microsoft-com:mac:vml" xmlns:mc="http://schemas.openxmlformats.org/markup-compatibility/2006" val="4093598227"/>
      </p:ext>
    </p:extLst>
  </p:cSld>
  <p:clrMapOvr>
    <a:masterClrMapping/>
  </p:clrMapOvr>
  <p:timing>
    <p:tnLst>
      <p:par>
        <p:cTn id="1" dur="indefinite" restart="never" nodeType="tmRoot"/>
      </p:par>
    </p:tnLst>
  </p:timing>
</p:sld>
</file>

<file path=ppt/slides/slide9.xml><?xml version="1.0" encoding="utf-8"?>
<p:sld xmlns:a="http://schemas.openxmlformats.org/drawingml/2006/main" xmlns:r="http://schemas.openxmlformats.org/officeDocument/2006/relationships" xmlns:mc="http://schemas.openxmlformats.org/markup-compatibility/2006" xmlns:mv="urn:schemas-microsoft-com:mac:vml" xmlns:p="http://schemas.openxmlformats.org/presentationml/2006/main" mc:Ignorable="mv" mc:PreserveAttributes="mv:*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ctrTitle"/>
          </p:nvPr>
        </p:nvSpPr>
        <p:spPr>
          <a:xfrm>
            <a:off x="611560" y="476672"/>
            <a:ext cx="7772400" cy="1470025"/>
          </a:xfrm>
        </p:spPr>
        <p:txBody>
          <a:bodyPr/>
          <a:lstStyle/>
          <a:p>
            <a:r>
              <a:rPr lang="en-GB" dirty="0" smtClean="0"/>
              <a:t>Changing the subject</a:t>
            </a:r>
            <a:endParaRPr lang="en-GB" dirty="0"/>
          </a:p>
        </p:txBody>
      </p:sp>
      <p:sp>
        <p:nvSpPr>
          <p:cNvPr id="3" name="Subtitle 2"/>
          <p:cNvSpPr>
            <a:spLocks noGrp="1"/>
          </p:cNvSpPr>
          <p:nvPr>
            <p:ph type="subTitle" idx="1"/>
          </p:nvPr>
        </p:nvSpPr>
        <p:spPr>
          <a:xfrm>
            <a:off x="1403648" y="1772816"/>
            <a:ext cx="6400800" cy="1752600"/>
          </a:xfrm>
        </p:spPr>
        <p:txBody>
          <a:bodyPr>
            <a:normAutofit/>
          </a:bodyPr>
          <a:lstStyle/>
          <a:p>
            <a:r>
              <a:rPr lang="en-GB" dirty="0" smtClean="0"/>
              <a:t>Change the subject in the following to make </a:t>
            </a:r>
            <a:r>
              <a:rPr lang="en-GB" i="1" dirty="0" smtClean="0">
                <a:solidFill>
                  <a:srgbClr val="FFFF00"/>
                </a:solidFill>
              </a:rPr>
              <a:t>x</a:t>
            </a:r>
            <a:r>
              <a:rPr lang="en-GB" dirty="0" smtClean="0"/>
              <a:t> the subject</a:t>
            </a:r>
            <a:endParaRPr lang="en-GB" dirty="0"/>
          </a:p>
        </p:txBody>
      </p:sp>
      <p:sp>
        <p:nvSpPr>
          <p:cNvPr id="6" name="TextBox 5"/>
          <p:cNvSpPr txBox="1"/>
          <p:nvPr/>
        </p:nvSpPr>
        <p:spPr>
          <a:xfrm>
            <a:off x="5410200" y="5562600"/>
            <a:ext cx="3352800" cy="461665"/>
          </a:xfrm>
          <a:prstGeom prst="rect">
            <a:avLst/>
          </a:prstGeom>
          <a:solidFill>
            <a:srgbClr val="3366FF"/>
          </a:solidFill>
          <a:ln>
            <a:solidFill>
              <a:srgbClr val="3366FF"/>
            </a:solidFill>
          </a:ln>
        </p:spPr>
        <p:txBody>
          <a:bodyPr wrap="square" rtlCol="0">
            <a:spAutoFit/>
          </a:bodyPr>
          <a:lstStyle/>
          <a:p>
            <a:r>
              <a:rPr lang="en-US" sz="2400" dirty="0" smtClean="0"/>
              <a:t>The </a:t>
            </a:r>
            <a:r>
              <a:rPr lang="en-US" sz="2400" dirty="0" err="1" smtClean="0"/>
              <a:t>y’s</a:t>
            </a:r>
            <a:r>
              <a:rPr lang="en-US" sz="2400" dirty="0" smtClean="0"/>
              <a:t> cancel on the left</a:t>
            </a:r>
            <a:endParaRPr lang="en-US" sz="2400" dirty="0"/>
          </a:p>
        </p:txBody>
      </p:sp>
      <p:grpSp>
        <p:nvGrpSpPr>
          <p:cNvPr id="12" name="Group 11"/>
          <p:cNvGrpSpPr/>
          <p:nvPr/>
        </p:nvGrpSpPr>
        <p:grpSpPr>
          <a:xfrm>
            <a:off x="990600" y="3200400"/>
            <a:ext cx="7848600" cy="1373188"/>
            <a:chOff x="990600" y="3200400"/>
            <a:chExt cx="7848600" cy="1373188"/>
          </a:xfrm>
        </p:grpSpPr>
        <p:sp>
          <p:nvSpPr>
            <p:cNvPr id="4" name="Subtitle 2"/>
            <p:cNvSpPr txBox="1">
              <a:spLocks/>
            </p:cNvSpPr>
            <p:nvPr/>
          </p:nvSpPr>
          <p:spPr>
            <a:xfrm>
              <a:off x="990600" y="3276600"/>
              <a:ext cx="5252392" cy="648072"/>
            </a:xfrm>
            <a:prstGeom prst="rect">
              <a:avLst/>
            </a:prstGeom>
          </p:spPr>
          <p:txBody>
            <a:bodyPr vert="horz" lIns="91440" tIns="45720" rIns="91440" bIns="45720" rtlCol="0">
              <a:normAutofit/>
            </a:bodyPr>
            <a:lstStyle>
              <a:lvl1pPr marL="0" indent="0" algn="ctr" defTabSz="914400" rtl="0" eaLnBrk="1" latinLnBrk="0" hangingPunct="1">
                <a:spcBef>
                  <a:spcPct val="20000"/>
                </a:spcBef>
                <a:buFont typeface="Arial" pitchFamily="34" charset="0"/>
                <a:buNone/>
                <a:defRPr sz="3200" kern="1200">
                  <a:solidFill>
                    <a:schemeClr val="tx1">
                      <a:tint val="75000"/>
                    </a:schemeClr>
                  </a:solidFill>
                  <a:latin typeface="+mn-lt"/>
                  <a:ea typeface="+mn-ea"/>
                  <a:cs typeface="+mn-cs"/>
                </a:defRPr>
              </a:lvl1pPr>
              <a:lvl2pPr marL="457200" indent="0" algn="ctr" defTabSz="914400" rtl="0" eaLnBrk="1" latinLnBrk="0" hangingPunct="1">
                <a:spcBef>
                  <a:spcPct val="20000"/>
                </a:spcBef>
                <a:buFont typeface="Arial" pitchFamily="34" charset="0"/>
                <a:buNone/>
                <a:defRPr sz="2800" kern="1200">
                  <a:solidFill>
                    <a:schemeClr val="tx1">
                      <a:tint val="75000"/>
                    </a:schemeClr>
                  </a:solidFill>
                  <a:latin typeface="+mn-lt"/>
                  <a:ea typeface="+mn-ea"/>
                  <a:cs typeface="+mn-cs"/>
                </a:defRPr>
              </a:lvl2pPr>
              <a:lvl3pPr marL="914400" indent="0" algn="ctr" defTabSz="914400" rtl="0" eaLnBrk="1" latinLnBrk="0" hangingPunct="1">
                <a:spcBef>
                  <a:spcPct val="20000"/>
                </a:spcBef>
                <a:buFont typeface="Arial" pitchFamily="34" charset="0"/>
                <a:buNone/>
                <a:defRPr sz="2400" kern="1200">
                  <a:solidFill>
                    <a:schemeClr val="tx1">
                      <a:tint val="75000"/>
                    </a:schemeClr>
                  </a:solidFill>
                  <a:latin typeface="+mn-lt"/>
                  <a:ea typeface="+mn-ea"/>
                  <a:cs typeface="+mn-cs"/>
                </a:defRPr>
              </a:lvl3pPr>
              <a:lvl4pPr marL="1371600" indent="0" algn="ctr" defTabSz="914400" rtl="0" eaLnBrk="1" latinLnBrk="0" hangingPunct="1">
                <a:spcBef>
                  <a:spcPct val="20000"/>
                </a:spcBef>
                <a:buFont typeface="Arial" pitchFamily="34" charset="0"/>
                <a:buNone/>
                <a:defRPr sz="2000" kern="1200">
                  <a:solidFill>
                    <a:schemeClr val="tx1">
                      <a:tint val="75000"/>
                    </a:schemeClr>
                  </a:solidFill>
                  <a:latin typeface="+mn-lt"/>
                  <a:ea typeface="+mn-ea"/>
                  <a:cs typeface="+mn-cs"/>
                </a:defRPr>
              </a:lvl4pPr>
              <a:lvl5pPr marL="1828800" indent="0" algn="ctr" defTabSz="914400" rtl="0" eaLnBrk="1" latinLnBrk="0" hangingPunct="1">
                <a:spcBef>
                  <a:spcPct val="20000"/>
                </a:spcBef>
                <a:buFont typeface="Arial" pitchFamily="34" charset="0"/>
                <a:buNone/>
                <a:defRPr sz="2000" kern="1200">
                  <a:solidFill>
                    <a:schemeClr val="tx1">
                      <a:tint val="75000"/>
                    </a:schemeClr>
                  </a:solidFill>
                  <a:latin typeface="+mn-lt"/>
                  <a:ea typeface="+mn-ea"/>
                  <a:cs typeface="+mn-cs"/>
                </a:defRPr>
              </a:lvl5pPr>
              <a:lvl6pPr marL="2286000" indent="0" algn="ctr" defTabSz="914400" rtl="0" eaLnBrk="1" latinLnBrk="0" hangingPunct="1">
                <a:spcBef>
                  <a:spcPct val="20000"/>
                </a:spcBef>
                <a:buFont typeface="Arial" pitchFamily="34" charset="0"/>
                <a:buNone/>
                <a:defRPr sz="2000" kern="1200">
                  <a:solidFill>
                    <a:schemeClr val="tx1">
                      <a:tint val="75000"/>
                    </a:schemeClr>
                  </a:solidFill>
                  <a:latin typeface="+mn-lt"/>
                  <a:ea typeface="+mn-ea"/>
                  <a:cs typeface="+mn-cs"/>
                </a:defRPr>
              </a:lvl6pPr>
              <a:lvl7pPr marL="2743200" indent="0" algn="ctr" defTabSz="914400" rtl="0" eaLnBrk="1" latinLnBrk="0" hangingPunct="1">
                <a:spcBef>
                  <a:spcPct val="20000"/>
                </a:spcBef>
                <a:buFont typeface="Arial" pitchFamily="34" charset="0"/>
                <a:buNone/>
                <a:defRPr sz="2000" kern="1200">
                  <a:solidFill>
                    <a:schemeClr val="tx1">
                      <a:tint val="75000"/>
                    </a:schemeClr>
                  </a:solidFill>
                  <a:latin typeface="+mn-lt"/>
                  <a:ea typeface="+mn-ea"/>
                  <a:cs typeface="+mn-cs"/>
                </a:defRPr>
              </a:lvl7pPr>
              <a:lvl8pPr marL="3200400" indent="0" algn="ctr" defTabSz="914400" rtl="0" eaLnBrk="1" latinLnBrk="0" hangingPunct="1">
                <a:spcBef>
                  <a:spcPct val="20000"/>
                </a:spcBef>
                <a:buFont typeface="Arial" pitchFamily="34" charset="0"/>
                <a:buNone/>
                <a:defRPr sz="2000" kern="1200">
                  <a:solidFill>
                    <a:schemeClr val="tx1">
                      <a:tint val="75000"/>
                    </a:schemeClr>
                  </a:solidFill>
                  <a:latin typeface="+mn-lt"/>
                  <a:ea typeface="+mn-ea"/>
                  <a:cs typeface="+mn-cs"/>
                </a:defRPr>
              </a:lvl8pPr>
              <a:lvl9pPr marL="3657600" indent="0" algn="ctr" defTabSz="914400" rtl="0" eaLnBrk="1" latinLnBrk="0" hangingPunct="1">
                <a:spcBef>
                  <a:spcPct val="20000"/>
                </a:spcBef>
                <a:buFont typeface="Arial" pitchFamily="34" charset="0"/>
                <a:buNone/>
                <a:defRPr sz="2000" kern="1200">
                  <a:solidFill>
                    <a:schemeClr val="tx1">
                      <a:tint val="75000"/>
                    </a:schemeClr>
                  </a:solidFill>
                  <a:latin typeface="+mn-lt"/>
                  <a:ea typeface="+mn-ea"/>
                  <a:cs typeface="+mn-cs"/>
                </a:defRPr>
              </a:lvl9pPr>
            </a:lstStyle>
            <a:p>
              <a:r>
                <a:rPr lang="en-GB" i="1" dirty="0" err="1" smtClean="0">
                  <a:solidFill>
                    <a:srgbClr val="FFFF00"/>
                  </a:solidFill>
                </a:rPr>
                <a:t>x</a:t>
              </a:r>
              <a:r>
                <a:rPr lang="en-GB" dirty="0" smtClean="0"/>
                <a:t> </a:t>
              </a:r>
              <a:r>
                <a:rPr lang="en-US" dirty="0" smtClean="0"/>
                <a:t>–</a:t>
              </a:r>
              <a:r>
                <a:rPr lang="en-GB" dirty="0" smtClean="0"/>
                <a:t> </a:t>
              </a:r>
              <a:r>
                <a:rPr lang="en-GB" i="1" dirty="0" err="1" smtClean="0"/>
                <a:t>y</a:t>
              </a:r>
              <a:r>
                <a:rPr lang="en-GB" dirty="0" smtClean="0"/>
                <a:t> + 7 = 0</a:t>
              </a:r>
              <a:endParaRPr lang="en-GB" dirty="0"/>
            </a:p>
          </p:txBody>
        </p:sp>
        <p:sp>
          <p:nvSpPr>
            <p:cNvPr id="5" name="Subtitle 2"/>
            <p:cNvSpPr txBox="1">
              <a:spLocks/>
            </p:cNvSpPr>
            <p:nvPr/>
          </p:nvSpPr>
          <p:spPr>
            <a:xfrm>
              <a:off x="2590800" y="3886200"/>
              <a:ext cx="1219200" cy="648072"/>
            </a:xfrm>
            <a:prstGeom prst="rect">
              <a:avLst/>
            </a:prstGeom>
          </p:spPr>
          <p:txBody>
            <a:bodyPr vert="horz" lIns="91440" tIns="45720" rIns="91440" bIns="45720" rtlCol="0">
              <a:normAutofit/>
            </a:bodyPr>
            <a:lstStyle>
              <a:lvl1pPr marL="0" indent="0" algn="ctr" defTabSz="914400" rtl="0" eaLnBrk="1" latinLnBrk="0" hangingPunct="1">
                <a:spcBef>
                  <a:spcPct val="20000"/>
                </a:spcBef>
                <a:buFont typeface="Arial" pitchFamily="34" charset="0"/>
                <a:buNone/>
                <a:defRPr sz="3200" kern="1200">
                  <a:solidFill>
                    <a:schemeClr val="tx1">
                      <a:tint val="75000"/>
                    </a:schemeClr>
                  </a:solidFill>
                  <a:latin typeface="+mn-lt"/>
                  <a:ea typeface="+mn-ea"/>
                  <a:cs typeface="+mn-cs"/>
                </a:defRPr>
              </a:lvl1pPr>
              <a:lvl2pPr marL="457200" indent="0" algn="ctr" defTabSz="914400" rtl="0" eaLnBrk="1" latinLnBrk="0" hangingPunct="1">
                <a:spcBef>
                  <a:spcPct val="20000"/>
                </a:spcBef>
                <a:buFont typeface="Arial" pitchFamily="34" charset="0"/>
                <a:buNone/>
                <a:defRPr sz="2800" kern="1200">
                  <a:solidFill>
                    <a:schemeClr val="tx1">
                      <a:tint val="75000"/>
                    </a:schemeClr>
                  </a:solidFill>
                  <a:latin typeface="+mn-lt"/>
                  <a:ea typeface="+mn-ea"/>
                  <a:cs typeface="+mn-cs"/>
                </a:defRPr>
              </a:lvl2pPr>
              <a:lvl3pPr marL="914400" indent="0" algn="ctr" defTabSz="914400" rtl="0" eaLnBrk="1" latinLnBrk="0" hangingPunct="1">
                <a:spcBef>
                  <a:spcPct val="20000"/>
                </a:spcBef>
                <a:buFont typeface="Arial" pitchFamily="34" charset="0"/>
                <a:buNone/>
                <a:defRPr sz="2400" kern="1200">
                  <a:solidFill>
                    <a:schemeClr val="tx1">
                      <a:tint val="75000"/>
                    </a:schemeClr>
                  </a:solidFill>
                  <a:latin typeface="+mn-lt"/>
                  <a:ea typeface="+mn-ea"/>
                  <a:cs typeface="+mn-cs"/>
                </a:defRPr>
              </a:lvl3pPr>
              <a:lvl4pPr marL="1371600" indent="0" algn="ctr" defTabSz="914400" rtl="0" eaLnBrk="1" latinLnBrk="0" hangingPunct="1">
                <a:spcBef>
                  <a:spcPct val="20000"/>
                </a:spcBef>
                <a:buFont typeface="Arial" pitchFamily="34" charset="0"/>
                <a:buNone/>
                <a:defRPr sz="2000" kern="1200">
                  <a:solidFill>
                    <a:schemeClr val="tx1">
                      <a:tint val="75000"/>
                    </a:schemeClr>
                  </a:solidFill>
                  <a:latin typeface="+mn-lt"/>
                  <a:ea typeface="+mn-ea"/>
                  <a:cs typeface="+mn-cs"/>
                </a:defRPr>
              </a:lvl4pPr>
              <a:lvl5pPr marL="1828800" indent="0" algn="ctr" defTabSz="914400" rtl="0" eaLnBrk="1" latinLnBrk="0" hangingPunct="1">
                <a:spcBef>
                  <a:spcPct val="20000"/>
                </a:spcBef>
                <a:buFont typeface="Arial" pitchFamily="34" charset="0"/>
                <a:buNone/>
                <a:defRPr sz="2000" kern="1200">
                  <a:solidFill>
                    <a:schemeClr val="tx1">
                      <a:tint val="75000"/>
                    </a:schemeClr>
                  </a:solidFill>
                  <a:latin typeface="+mn-lt"/>
                  <a:ea typeface="+mn-ea"/>
                  <a:cs typeface="+mn-cs"/>
                </a:defRPr>
              </a:lvl5pPr>
              <a:lvl6pPr marL="2286000" indent="0" algn="ctr" defTabSz="914400" rtl="0" eaLnBrk="1" latinLnBrk="0" hangingPunct="1">
                <a:spcBef>
                  <a:spcPct val="20000"/>
                </a:spcBef>
                <a:buFont typeface="Arial" pitchFamily="34" charset="0"/>
                <a:buNone/>
                <a:defRPr sz="2000" kern="1200">
                  <a:solidFill>
                    <a:schemeClr val="tx1">
                      <a:tint val="75000"/>
                    </a:schemeClr>
                  </a:solidFill>
                  <a:latin typeface="+mn-lt"/>
                  <a:ea typeface="+mn-ea"/>
                  <a:cs typeface="+mn-cs"/>
                </a:defRPr>
              </a:lvl6pPr>
              <a:lvl7pPr marL="2743200" indent="0" algn="ctr" defTabSz="914400" rtl="0" eaLnBrk="1" latinLnBrk="0" hangingPunct="1">
                <a:spcBef>
                  <a:spcPct val="20000"/>
                </a:spcBef>
                <a:buFont typeface="Arial" pitchFamily="34" charset="0"/>
                <a:buNone/>
                <a:defRPr sz="2000" kern="1200">
                  <a:solidFill>
                    <a:schemeClr val="tx1">
                      <a:tint val="75000"/>
                    </a:schemeClr>
                  </a:solidFill>
                  <a:latin typeface="+mn-lt"/>
                  <a:ea typeface="+mn-ea"/>
                  <a:cs typeface="+mn-cs"/>
                </a:defRPr>
              </a:lvl7pPr>
              <a:lvl8pPr marL="3200400" indent="0" algn="ctr" defTabSz="914400" rtl="0" eaLnBrk="1" latinLnBrk="0" hangingPunct="1">
                <a:spcBef>
                  <a:spcPct val="20000"/>
                </a:spcBef>
                <a:buFont typeface="Arial" pitchFamily="34" charset="0"/>
                <a:buNone/>
                <a:defRPr sz="2000" kern="1200">
                  <a:solidFill>
                    <a:schemeClr val="tx1">
                      <a:tint val="75000"/>
                    </a:schemeClr>
                  </a:solidFill>
                  <a:latin typeface="+mn-lt"/>
                  <a:ea typeface="+mn-ea"/>
                  <a:cs typeface="+mn-cs"/>
                </a:defRPr>
              </a:lvl8pPr>
              <a:lvl9pPr marL="3657600" indent="0" algn="ctr" defTabSz="914400" rtl="0" eaLnBrk="1" latinLnBrk="0" hangingPunct="1">
                <a:spcBef>
                  <a:spcPct val="20000"/>
                </a:spcBef>
                <a:buFont typeface="Arial" pitchFamily="34" charset="0"/>
                <a:buNone/>
                <a:defRPr sz="2000" kern="1200">
                  <a:solidFill>
                    <a:schemeClr val="tx1">
                      <a:tint val="75000"/>
                    </a:schemeClr>
                  </a:solidFill>
                  <a:latin typeface="+mn-lt"/>
                  <a:ea typeface="+mn-ea"/>
                  <a:cs typeface="+mn-cs"/>
                </a:defRPr>
              </a:lvl9pPr>
            </a:lstStyle>
            <a:p>
              <a:r>
                <a:rPr lang="en-GB" dirty="0" smtClean="0"/>
                <a:t>+</a:t>
              </a:r>
              <a:r>
                <a:rPr lang="en-GB" dirty="0" err="1" smtClean="0"/>
                <a:t>y</a:t>
              </a:r>
              <a:endParaRPr lang="en-GB" dirty="0"/>
            </a:p>
          </p:txBody>
        </p:sp>
        <p:sp>
          <p:nvSpPr>
            <p:cNvPr id="7" name="Subtitle 2"/>
            <p:cNvSpPr txBox="1">
              <a:spLocks/>
            </p:cNvSpPr>
            <p:nvPr/>
          </p:nvSpPr>
          <p:spPr>
            <a:xfrm>
              <a:off x="3810000" y="3923928"/>
              <a:ext cx="1219200" cy="648072"/>
            </a:xfrm>
            <a:prstGeom prst="rect">
              <a:avLst/>
            </a:prstGeom>
          </p:spPr>
          <p:txBody>
            <a:bodyPr vert="horz" lIns="91440" tIns="45720" rIns="91440" bIns="45720" rtlCol="0">
              <a:normAutofit/>
            </a:bodyPr>
            <a:lstStyle>
              <a:lvl1pPr marL="0" indent="0" algn="ctr" defTabSz="914400" rtl="0" eaLnBrk="1" latinLnBrk="0" hangingPunct="1">
                <a:spcBef>
                  <a:spcPct val="20000"/>
                </a:spcBef>
                <a:buFont typeface="Arial" pitchFamily="34" charset="0"/>
                <a:buNone/>
                <a:defRPr sz="3200" kern="1200">
                  <a:solidFill>
                    <a:schemeClr val="tx1">
                      <a:tint val="75000"/>
                    </a:schemeClr>
                  </a:solidFill>
                  <a:latin typeface="+mn-lt"/>
                  <a:ea typeface="+mn-ea"/>
                  <a:cs typeface="+mn-cs"/>
                </a:defRPr>
              </a:lvl1pPr>
              <a:lvl2pPr marL="457200" indent="0" algn="ctr" defTabSz="914400" rtl="0" eaLnBrk="1" latinLnBrk="0" hangingPunct="1">
                <a:spcBef>
                  <a:spcPct val="20000"/>
                </a:spcBef>
                <a:buFont typeface="Arial" pitchFamily="34" charset="0"/>
                <a:buNone/>
                <a:defRPr sz="2800" kern="1200">
                  <a:solidFill>
                    <a:schemeClr val="tx1">
                      <a:tint val="75000"/>
                    </a:schemeClr>
                  </a:solidFill>
                  <a:latin typeface="+mn-lt"/>
                  <a:ea typeface="+mn-ea"/>
                  <a:cs typeface="+mn-cs"/>
                </a:defRPr>
              </a:lvl2pPr>
              <a:lvl3pPr marL="914400" indent="0" algn="ctr" defTabSz="914400" rtl="0" eaLnBrk="1" latinLnBrk="0" hangingPunct="1">
                <a:spcBef>
                  <a:spcPct val="20000"/>
                </a:spcBef>
                <a:buFont typeface="Arial" pitchFamily="34" charset="0"/>
                <a:buNone/>
                <a:defRPr sz="2400" kern="1200">
                  <a:solidFill>
                    <a:schemeClr val="tx1">
                      <a:tint val="75000"/>
                    </a:schemeClr>
                  </a:solidFill>
                  <a:latin typeface="+mn-lt"/>
                  <a:ea typeface="+mn-ea"/>
                  <a:cs typeface="+mn-cs"/>
                </a:defRPr>
              </a:lvl3pPr>
              <a:lvl4pPr marL="1371600" indent="0" algn="ctr" defTabSz="914400" rtl="0" eaLnBrk="1" latinLnBrk="0" hangingPunct="1">
                <a:spcBef>
                  <a:spcPct val="20000"/>
                </a:spcBef>
                <a:buFont typeface="Arial" pitchFamily="34" charset="0"/>
                <a:buNone/>
                <a:defRPr sz="2000" kern="1200">
                  <a:solidFill>
                    <a:schemeClr val="tx1">
                      <a:tint val="75000"/>
                    </a:schemeClr>
                  </a:solidFill>
                  <a:latin typeface="+mn-lt"/>
                  <a:ea typeface="+mn-ea"/>
                  <a:cs typeface="+mn-cs"/>
                </a:defRPr>
              </a:lvl4pPr>
              <a:lvl5pPr marL="1828800" indent="0" algn="ctr" defTabSz="914400" rtl="0" eaLnBrk="1" latinLnBrk="0" hangingPunct="1">
                <a:spcBef>
                  <a:spcPct val="20000"/>
                </a:spcBef>
                <a:buFont typeface="Arial" pitchFamily="34" charset="0"/>
                <a:buNone/>
                <a:defRPr sz="2000" kern="1200">
                  <a:solidFill>
                    <a:schemeClr val="tx1">
                      <a:tint val="75000"/>
                    </a:schemeClr>
                  </a:solidFill>
                  <a:latin typeface="+mn-lt"/>
                  <a:ea typeface="+mn-ea"/>
                  <a:cs typeface="+mn-cs"/>
                </a:defRPr>
              </a:lvl5pPr>
              <a:lvl6pPr marL="2286000" indent="0" algn="ctr" defTabSz="914400" rtl="0" eaLnBrk="1" latinLnBrk="0" hangingPunct="1">
                <a:spcBef>
                  <a:spcPct val="20000"/>
                </a:spcBef>
                <a:buFont typeface="Arial" pitchFamily="34" charset="0"/>
                <a:buNone/>
                <a:defRPr sz="2000" kern="1200">
                  <a:solidFill>
                    <a:schemeClr val="tx1">
                      <a:tint val="75000"/>
                    </a:schemeClr>
                  </a:solidFill>
                  <a:latin typeface="+mn-lt"/>
                  <a:ea typeface="+mn-ea"/>
                  <a:cs typeface="+mn-cs"/>
                </a:defRPr>
              </a:lvl6pPr>
              <a:lvl7pPr marL="2743200" indent="0" algn="ctr" defTabSz="914400" rtl="0" eaLnBrk="1" latinLnBrk="0" hangingPunct="1">
                <a:spcBef>
                  <a:spcPct val="20000"/>
                </a:spcBef>
                <a:buFont typeface="Arial" pitchFamily="34" charset="0"/>
                <a:buNone/>
                <a:defRPr sz="2000" kern="1200">
                  <a:solidFill>
                    <a:schemeClr val="tx1">
                      <a:tint val="75000"/>
                    </a:schemeClr>
                  </a:solidFill>
                  <a:latin typeface="+mn-lt"/>
                  <a:ea typeface="+mn-ea"/>
                  <a:cs typeface="+mn-cs"/>
                </a:defRPr>
              </a:lvl7pPr>
              <a:lvl8pPr marL="3200400" indent="0" algn="ctr" defTabSz="914400" rtl="0" eaLnBrk="1" latinLnBrk="0" hangingPunct="1">
                <a:spcBef>
                  <a:spcPct val="20000"/>
                </a:spcBef>
                <a:buFont typeface="Arial" pitchFamily="34" charset="0"/>
                <a:buNone/>
                <a:defRPr sz="2000" kern="1200">
                  <a:solidFill>
                    <a:schemeClr val="tx1">
                      <a:tint val="75000"/>
                    </a:schemeClr>
                  </a:solidFill>
                  <a:latin typeface="+mn-lt"/>
                  <a:ea typeface="+mn-ea"/>
                  <a:cs typeface="+mn-cs"/>
                </a:defRPr>
              </a:lvl8pPr>
              <a:lvl9pPr marL="3657600" indent="0" algn="ctr" defTabSz="914400" rtl="0" eaLnBrk="1" latinLnBrk="0" hangingPunct="1">
                <a:spcBef>
                  <a:spcPct val="20000"/>
                </a:spcBef>
                <a:buFont typeface="Arial" pitchFamily="34" charset="0"/>
                <a:buNone/>
                <a:defRPr sz="2000" kern="1200">
                  <a:solidFill>
                    <a:schemeClr val="tx1">
                      <a:tint val="75000"/>
                    </a:schemeClr>
                  </a:solidFill>
                  <a:latin typeface="+mn-lt"/>
                  <a:ea typeface="+mn-ea"/>
                  <a:cs typeface="+mn-cs"/>
                </a:defRPr>
              </a:lvl9pPr>
            </a:lstStyle>
            <a:p>
              <a:r>
                <a:rPr lang="en-GB" dirty="0" smtClean="0"/>
                <a:t>+</a:t>
              </a:r>
              <a:r>
                <a:rPr lang="en-GB" dirty="0" err="1" smtClean="0"/>
                <a:t>y</a:t>
              </a:r>
              <a:endParaRPr lang="en-GB" dirty="0"/>
            </a:p>
          </p:txBody>
        </p:sp>
        <p:cxnSp>
          <p:nvCxnSpPr>
            <p:cNvPr id="9" name="Straight Connector 8"/>
            <p:cNvCxnSpPr/>
            <p:nvPr/>
          </p:nvCxnSpPr>
          <p:spPr>
            <a:xfrm>
              <a:off x="2438400" y="4572000"/>
              <a:ext cx="2286000" cy="1588"/>
            </a:xfrm>
            <a:prstGeom prst="line">
              <a:avLst/>
            </a:prstGeom>
          </p:spPr>
          <p:style>
            <a:lnRef idx="2">
              <a:schemeClr val="accent1"/>
            </a:lnRef>
            <a:fillRef idx="0">
              <a:schemeClr val="accent1"/>
            </a:fillRef>
            <a:effectRef idx="1">
              <a:schemeClr val="accent1"/>
            </a:effectRef>
            <a:fontRef idx="minor">
              <a:schemeClr val="tx1"/>
            </a:fontRef>
          </p:style>
        </p:cxnSp>
        <p:sp>
          <p:nvSpPr>
            <p:cNvPr id="11" name="TextBox 10"/>
            <p:cNvSpPr txBox="1"/>
            <p:nvPr/>
          </p:nvSpPr>
          <p:spPr>
            <a:xfrm>
              <a:off x="5486400" y="3200400"/>
              <a:ext cx="3352800" cy="1200328"/>
            </a:xfrm>
            <a:prstGeom prst="rect">
              <a:avLst/>
            </a:prstGeom>
            <a:solidFill>
              <a:srgbClr val="3366FF"/>
            </a:solidFill>
            <a:ln>
              <a:solidFill>
                <a:srgbClr val="3366FF"/>
              </a:solidFill>
            </a:ln>
          </p:spPr>
          <p:txBody>
            <a:bodyPr wrap="square" rtlCol="0">
              <a:spAutoFit/>
            </a:bodyPr>
            <a:lstStyle/>
            <a:p>
              <a:r>
                <a:rPr lang="en-US" sz="2400" dirty="0" smtClean="0"/>
                <a:t>2.   + </a:t>
              </a:r>
              <a:r>
                <a:rPr lang="en-US" sz="2400" dirty="0" err="1" smtClean="0"/>
                <a:t>y</a:t>
              </a:r>
              <a:r>
                <a:rPr lang="en-US" sz="2400" dirty="0" smtClean="0"/>
                <a:t> to undo the  - </a:t>
              </a:r>
              <a:r>
                <a:rPr lang="en-US" sz="2400" dirty="0" err="1" smtClean="0"/>
                <a:t>y</a:t>
              </a:r>
              <a:endParaRPr lang="en-US" sz="2400" dirty="0" smtClean="0"/>
            </a:p>
            <a:p>
              <a:r>
                <a:rPr lang="en-US" sz="2400" dirty="0" smtClean="0"/>
                <a:t>- do to both sides to keep the equation =</a:t>
              </a:r>
              <a:endParaRPr lang="en-US" sz="2400" dirty="0"/>
            </a:p>
          </p:txBody>
        </p:sp>
        <p:cxnSp>
          <p:nvCxnSpPr>
            <p:cNvPr id="13" name="Straight Connector 12"/>
            <p:cNvCxnSpPr/>
            <p:nvPr/>
          </p:nvCxnSpPr>
          <p:spPr>
            <a:xfrm rot="5400000">
              <a:off x="3009900" y="3314700"/>
              <a:ext cx="533400" cy="457200"/>
            </a:xfrm>
            <a:prstGeom prst="line">
              <a:avLst/>
            </a:prstGeom>
            <a:ln w="57150" cap="flat" cmpd="sng" algn="ctr">
              <a:solidFill>
                <a:srgbClr val="FF0000"/>
              </a:solidFill>
              <a:prstDash val="solid"/>
              <a:round/>
              <a:headEnd type="none" w="med" len="med"/>
              <a:tailEnd type="none" w="med" len="med"/>
            </a:ln>
          </p:spPr>
          <p:style>
            <a:lnRef idx="2">
              <a:schemeClr val="accent1"/>
            </a:lnRef>
            <a:fillRef idx="0">
              <a:schemeClr val="accent1"/>
            </a:fillRef>
            <a:effectRef idx="1">
              <a:schemeClr val="accent1"/>
            </a:effectRef>
            <a:fontRef idx="minor">
              <a:schemeClr val="tx1"/>
            </a:fontRef>
          </p:style>
        </p:cxnSp>
        <p:cxnSp>
          <p:nvCxnSpPr>
            <p:cNvPr id="16" name="Straight Connector 15"/>
            <p:cNvCxnSpPr/>
            <p:nvPr/>
          </p:nvCxnSpPr>
          <p:spPr>
            <a:xfrm rot="5400000">
              <a:off x="3009900" y="4000500"/>
              <a:ext cx="533400" cy="457200"/>
            </a:xfrm>
            <a:prstGeom prst="line">
              <a:avLst/>
            </a:prstGeom>
            <a:ln w="57150" cap="flat" cmpd="sng" algn="ctr">
              <a:solidFill>
                <a:srgbClr val="FF0000"/>
              </a:solidFill>
              <a:prstDash val="solid"/>
              <a:round/>
              <a:headEnd type="none" w="med" len="med"/>
              <a:tailEnd type="none" w="med" len="med"/>
            </a:ln>
          </p:spPr>
          <p:style>
            <a:lnRef idx="2">
              <a:schemeClr val="accent1"/>
            </a:lnRef>
            <a:fillRef idx="0">
              <a:schemeClr val="accent1"/>
            </a:fillRef>
            <a:effectRef idx="1">
              <a:schemeClr val="accent1"/>
            </a:effectRef>
            <a:fontRef idx="minor">
              <a:schemeClr val="tx1"/>
            </a:fontRef>
          </p:style>
        </p:cxnSp>
      </p:grpSp>
    </p:spTree>
    <p:extLst>
      <p:ext uri="{BB962C8B-B14F-4D97-AF65-F5344CB8AC3E}">
        <p14:creationId xmlns="" xmlns:a="http://schemas.openxmlformats.org/drawingml/2006/main" xmlns:r="http://schemas.openxmlformats.org/officeDocument/2006/relationships" xmlns:p="http://schemas.openxmlformats.org/presentationml/2006/main" xmlns:p14="http://schemas.microsoft.com/office/powerpoint/2010/main" xmlns:mv="urn:schemas-microsoft-com:mac:vml" xmlns:mc="http://schemas.openxmlformats.org/markup-compatibility/2006" val="4093598227"/>
      </p:ext>
    </p:extLst>
  </p:cSld>
  <p:clrMapOvr>
    <a:masterClrMapping/>
  </p:clrMapOvr>
  <p:timing>
    <p:tnLst>
      <p:par>
        <p:cTn id="1" dur="indefinite" restart="never" nodeType="tmRoot"/>
      </p:par>
    </p:tnLst>
  </p:timing>
</p:sld>
</file>

<file path=ppt/slides/slide10.xml><?xml version="1.0" encoding="utf-8"?>
<p:sld xmlns:a="http://schemas.openxmlformats.org/drawingml/2006/main" xmlns:r="http://schemas.openxmlformats.org/officeDocument/2006/relationships" xmlns:mc="http://schemas.openxmlformats.org/markup-compatibility/2006" xmlns:mv="urn:schemas-microsoft-com:mac:vml" xmlns:p="http://schemas.openxmlformats.org/presentationml/2006/main" mc:Ignorable="mv" mc:PreserveAttributes="mv:*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ctrTitle"/>
          </p:nvPr>
        </p:nvSpPr>
        <p:spPr>
          <a:xfrm>
            <a:off x="611560" y="476672"/>
            <a:ext cx="7772400" cy="1470025"/>
          </a:xfrm>
        </p:spPr>
        <p:txBody>
          <a:bodyPr/>
          <a:lstStyle/>
          <a:p>
            <a:r>
              <a:rPr lang="en-GB" dirty="0" smtClean="0"/>
              <a:t>Changing the subject</a:t>
            </a:r>
            <a:endParaRPr lang="en-GB" dirty="0"/>
          </a:p>
        </p:txBody>
      </p:sp>
      <p:sp>
        <p:nvSpPr>
          <p:cNvPr id="3" name="Subtitle 2"/>
          <p:cNvSpPr>
            <a:spLocks noGrp="1"/>
          </p:cNvSpPr>
          <p:nvPr>
            <p:ph type="subTitle" idx="1"/>
          </p:nvPr>
        </p:nvSpPr>
        <p:spPr>
          <a:xfrm>
            <a:off x="1403648" y="1772816"/>
            <a:ext cx="6400800" cy="1752600"/>
          </a:xfrm>
        </p:spPr>
        <p:txBody>
          <a:bodyPr>
            <a:normAutofit/>
          </a:bodyPr>
          <a:lstStyle/>
          <a:p>
            <a:r>
              <a:rPr lang="en-GB" dirty="0" smtClean="0"/>
              <a:t>Change the subject in the following to make </a:t>
            </a:r>
            <a:r>
              <a:rPr lang="en-GB" i="1" dirty="0" smtClean="0">
                <a:solidFill>
                  <a:srgbClr val="FFFF00"/>
                </a:solidFill>
              </a:rPr>
              <a:t>x</a:t>
            </a:r>
            <a:r>
              <a:rPr lang="en-GB" dirty="0" smtClean="0"/>
              <a:t> the subject</a:t>
            </a:r>
            <a:endParaRPr lang="en-GB" dirty="0"/>
          </a:p>
        </p:txBody>
      </p:sp>
      <p:sp>
        <p:nvSpPr>
          <p:cNvPr id="4" name="Subtitle 2"/>
          <p:cNvSpPr txBox="1">
            <a:spLocks/>
          </p:cNvSpPr>
          <p:nvPr/>
        </p:nvSpPr>
        <p:spPr>
          <a:xfrm>
            <a:off x="990600" y="3276600"/>
            <a:ext cx="5252392" cy="648072"/>
          </a:xfrm>
          <a:prstGeom prst="rect">
            <a:avLst/>
          </a:prstGeom>
        </p:spPr>
        <p:txBody>
          <a:bodyPr vert="horz" lIns="91440" tIns="45720" rIns="91440" bIns="45720" rtlCol="0">
            <a:normAutofit/>
          </a:bodyPr>
          <a:lstStyle>
            <a:lvl1pPr marL="0" indent="0" algn="ctr" defTabSz="914400" rtl="0" eaLnBrk="1" latinLnBrk="0" hangingPunct="1">
              <a:spcBef>
                <a:spcPct val="20000"/>
              </a:spcBef>
              <a:buFont typeface="Arial" pitchFamily="34" charset="0"/>
              <a:buNone/>
              <a:defRPr sz="3200" kern="1200">
                <a:solidFill>
                  <a:schemeClr val="tx1">
                    <a:tint val="75000"/>
                  </a:schemeClr>
                </a:solidFill>
                <a:latin typeface="+mn-lt"/>
                <a:ea typeface="+mn-ea"/>
                <a:cs typeface="+mn-cs"/>
              </a:defRPr>
            </a:lvl1pPr>
            <a:lvl2pPr marL="457200" indent="0" algn="ctr" defTabSz="914400" rtl="0" eaLnBrk="1" latinLnBrk="0" hangingPunct="1">
              <a:spcBef>
                <a:spcPct val="20000"/>
              </a:spcBef>
              <a:buFont typeface="Arial" pitchFamily="34" charset="0"/>
              <a:buNone/>
              <a:defRPr sz="2800" kern="1200">
                <a:solidFill>
                  <a:schemeClr val="tx1">
                    <a:tint val="75000"/>
                  </a:schemeClr>
                </a:solidFill>
                <a:latin typeface="+mn-lt"/>
                <a:ea typeface="+mn-ea"/>
                <a:cs typeface="+mn-cs"/>
              </a:defRPr>
            </a:lvl2pPr>
            <a:lvl3pPr marL="914400" indent="0" algn="ctr" defTabSz="914400" rtl="0" eaLnBrk="1" latinLnBrk="0" hangingPunct="1">
              <a:spcBef>
                <a:spcPct val="20000"/>
              </a:spcBef>
              <a:buFont typeface="Arial" pitchFamily="34" charset="0"/>
              <a:buNone/>
              <a:defRPr sz="2400" kern="1200">
                <a:solidFill>
                  <a:schemeClr val="tx1">
                    <a:tint val="75000"/>
                  </a:schemeClr>
                </a:solidFill>
                <a:latin typeface="+mn-lt"/>
                <a:ea typeface="+mn-ea"/>
                <a:cs typeface="+mn-cs"/>
              </a:defRPr>
            </a:lvl3pPr>
            <a:lvl4pPr marL="1371600" indent="0" algn="ctr" defTabSz="914400" rtl="0" eaLnBrk="1" latinLnBrk="0" hangingPunct="1">
              <a:spcBef>
                <a:spcPct val="20000"/>
              </a:spcBef>
              <a:buFont typeface="Arial" pitchFamily="34" charset="0"/>
              <a:buNone/>
              <a:defRPr sz="2000" kern="1200">
                <a:solidFill>
                  <a:schemeClr val="tx1">
                    <a:tint val="75000"/>
                  </a:schemeClr>
                </a:solidFill>
                <a:latin typeface="+mn-lt"/>
                <a:ea typeface="+mn-ea"/>
                <a:cs typeface="+mn-cs"/>
              </a:defRPr>
            </a:lvl4pPr>
            <a:lvl5pPr marL="1828800" indent="0" algn="ctr" defTabSz="914400" rtl="0" eaLnBrk="1" latinLnBrk="0" hangingPunct="1">
              <a:spcBef>
                <a:spcPct val="20000"/>
              </a:spcBef>
              <a:buFont typeface="Arial" pitchFamily="34" charset="0"/>
              <a:buNone/>
              <a:defRPr sz="2000" kern="1200">
                <a:solidFill>
                  <a:schemeClr val="tx1">
                    <a:tint val="75000"/>
                  </a:schemeClr>
                </a:solidFill>
                <a:latin typeface="+mn-lt"/>
                <a:ea typeface="+mn-ea"/>
                <a:cs typeface="+mn-cs"/>
              </a:defRPr>
            </a:lvl5pPr>
            <a:lvl6pPr marL="2286000" indent="0" algn="ctr" defTabSz="914400" rtl="0" eaLnBrk="1" latinLnBrk="0" hangingPunct="1">
              <a:spcBef>
                <a:spcPct val="20000"/>
              </a:spcBef>
              <a:buFont typeface="Arial" pitchFamily="34" charset="0"/>
              <a:buNone/>
              <a:defRPr sz="2000" kern="1200">
                <a:solidFill>
                  <a:schemeClr val="tx1">
                    <a:tint val="75000"/>
                  </a:schemeClr>
                </a:solidFill>
                <a:latin typeface="+mn-lt"/>
                <a:ea typeface="+mn-ea"/>
                <a:cs typeface="+mn-cs"/>
              </a:defRPr>
            </a:lvl6pPr>
            <a:lvl7pPr marL="2743200" indent="0" algn="ctr" defTabSz="914400" rtl="0" eaLnBrk="1" latinLnBrk="0" hangingPunct="1">
              <a:spcBef>
                <a:spcPct val="20000"/>
              </a:spcBef>
              <a:buFont typeface="Arial" pitchFamily="34" charset="0"/>
              <a:buNone/>
              <a:defRPr sz="2000" kern="1200">
                <a:solidFill>
                  <a:schemeClr val="tx1">
                    <a:tint val="75000"/>
                  </a:schemeClr>
                </a:solidFill>
                <a:latin typeface="+mn-lt"/>
                <a:ea typeface="+mn-ea"/>
                <a:cs typeface="+mn-cs"/>
              </a:defRPr>
            </a:lvl7pPr>
            <a:lvl8pPr marL="3200400" indent="0" algn="ctr" defTabSz="914400" rtl="0" eaLnBrk="1" latinLnBrk="0" hangingPunct="1">
              <a:spcBef>
                <a:spcPct val="20000"/>
              </a:spcBef>
              <a:buFont typeface="Arial" pitchFamily="34" charset="0"/>
              <a:buNone/>
              <a:defRPr sz="2000" kern="1200">
                <a:solidFill>
                  <a:schemeClr val="tx1">
                    <a:tint val="75000"/>
                  </a:schemeClr>
                </a:solidFill>
                <a:latin typeface="+mn-lt"/>
                <a:ea typeface="+mn-ea"/>
                <a:cs typeface="+mn-cs"/>
              </a:defRPr>
            </a:lvl8pPr>
            <a:lvl9pPr marL="3657600" indent="0" algn="ctr" defTabSz="914400" rtl="0" eaLnBrk="1" latinLnBrk="0" hangingPunct="1">
              <a:spcBef>
                <a:spcPct val="20000"/>
              </a:spcBef>
              <a:buFont typeface="Arial" pitchFamily="34" charset="0"/>
              <a:buNone/>
              <a:defRPr sz="2000" kern="1200">
                <a:solidFill>
                  <a:schemeClr val="tx1">
                    <a:tint val="75000"/>
                  </a:schemeClr>
                </a:solidFill>
                <a:latin typeface="+mn-lt"/>
                <a:ea typeface="+mn-ea"/>
                <a:cs typeface="+mn-cs"/>
              </a:defRPr>
            </a:lvl9pPr>
          </a:lstStyle>
          <a:p>
            <a:r>
              <a:rPr lang="en-GB" i="1" dirty="0" err="1" smtClean="0">
                <a:solidFill>
                  <a:srgbClr val="FFFF00"/>
                </a:solidFill>
              </a:rPr>
              <a:t>x</a:t>
            </a:r>
            <a:r>
              <a:rPr lang="en-GB" dirty="0" smtClean="0"/>
              <a:t> </a:t>
            </a:r>
            <a:r>
              <a:rPr lang="en-US" dirty="0" smtClean="0"/>
              <a:t>–</a:t>
            </a:r>
            <a:r>
              <a:rPr lang="en-GB" dirty="0" smtClean="0"/>
              <a:t> </a:t>
            </a:r>
            <a:r>
              <a:rPr lang="en-GB" i="1" dirty="0" err="1" smtClean="0"/>
              <a:t>y</a:t>
            </a:r>
            <a:r>
              <a:rPr lang="en-GB" dirty="0" smtClean="0"/>
              <a:t> + 7 = 0</a:t>
            </a:r>
            <a:endParaRPr lang="en-GB" dirty="0"/>
          </a:p>
        </p:txBody>
      </p:sp>
      <p:sp>
        <p:nvSpPr>
          <p:cNvPr id="5" name="Subtitle 2"/>
          <p:cNvSpPr txBox="1">
            <a:spLocks/>
          </p:cNvSpPr>
          <p:nvPr/>
        </p:nvSpPr>
        <p:spPr>
          <a:xfrm>
            <a:off x="2590800" y="3886200"/>
            <a:ext cx="1219200" cy="648072"/>
          </a:xfrm>
          <a:prstGeom prst="rect">
            <a:avLst/>
          </a:prstGeom>
        </p:spPr>
        <p:txBody>
          <a:bodyPr vert="horz" lIns="91440" tIns="45720" rIns="91440" bIns="45720" rtlCol="0">
            <a:normAutofit/>
          </a:bodyPr>
          <a:lstStyle>
            <a:lvl1pPr marL="0" indent="0" algn="ctr" defTabSz="914400" rtl="0" eaLnBrk="1" latinLnBrk="0" hangingPunct="1">
              <a:spcBef>
                <a:spcPct val="20000"/>
              </a:spcBef>
              <a:buFont typeface="Arial" pitchFamily="34" charset="0"/>
              <a:buNone/>
              <a:defRPr sz="3200" kern="1200">
                <a:solidFill>
                  <a:schemeClr val="tx1">
                    <a:tint val="75000"/>
                  </a:schemeClr>
                </a:solidFill>
                <a:latin typeface="+mn-lt"/>
                <a:ea typeface="+mn-ea"/>
                <a:cs typeface="+mn-cs"/>
              </a:defRPr>
            </a:lvl1pPr>
            <a:lvl2pPr marL="457200" indent="0" algn="ctr" defTabSz="914400" rtl="0" eaLnBrk="1" latinLnBrk="0" hangingPunct="1">
              <a:spcBef>
                <a:spcPct val="20000"/>
              </a:spcBef>
              <a:buFont typeface="Arial" pitchFamily="34" charset="0"/>
              <a:buNone/>
              <a:defRPr sz="2800" kern="1200">
                <a:solidFill>
                  <a:schemeClr val="tx1">
                    <a:tint val="75000"/>
                  </a:schemeClr>
                </a:solidFill>
                <a:latin typeface="+mn-lt"/>
                <a:ea typeface="+mn-ea"/>
                <a:cs typeface="+mn-cs"/>
              </a:defRPr>
            </a:lvl2pPr>
            <a:lvl3pPr marL="914400" indent="0" algn="ctr" defTabSz="914400" rtl="0" eaLnBrk="1" latinLnBrk="0" hangingPunct="1">
              <a:spcBef>
                <a:spcPct val="20000"/>
              </a:spcBef>
              <a:buFont typeface="Arial" pitchFamily="34" charset="0"/>
              <a:buNone/>
              <a:defRPr sz="2400" kern="1200">
                <a:solidFill>
                  <a:schemeClr val="tx1">
                    <a:tint val="75000"/>
                  </a:schemeClr>
                </a:solidFill>
                <a:latin typeface="+mn-lt"/>
                <a:ea typeface="+mn-ea"/>
                <a:cs typeface="+mn-cs"/>
              </a:defRPr>
            </a:lvl3pPr>
            <a:lvl4pPr marL="1371600" indent="0" algn="ctr" defTabSz="914400" rtl="0" eaLnBrk="1" latinLnBrk="0" hangingPunct="1">
              <a:spcBef>
                <a:spcPct val="20000"/>
              </a:spcBef>
              <a:buFont typeface="Arial" pitchFamily="34" charset="0"/>
              <a:buNone/>
              <a:defRPr sz="2000" kern="1200">
                <a:solidFill>
                  <a:schemeClr val="tx1">
                    <a:tint val="75000"/>
                  </a:schemeClr>
                </a:solidFill>
                <a:latin typeface="+mn-lt"/>
                <a:ea typeface="+mn-ea"/>
                <a:cs typeface="+mn-cs"/>
              </a:defRPr>
            </a:lvl4pPr>
            <a:lvl5pPr marL="1828800" indent="0" algn="ctr" defTabSz="914400" rtl="0" eaLnBrk="1" latinLnBrk="0" hangingPunct="1">
              <a:spcBef>
                <a:spcPct val="20000"/>
              </a:spcBef>
              <a:buFont typeface="Arial" pitchFamily="34" charset="0"/>
              <a:buNone/>
              <a:defRPr sz="2000" kern="1200">
                <a:solidFill>
                  <a:schemeClr val="tx1">
                    <a:tint val="75000"/>
                  </a:schemeClr>
                </a:solidFill>
                <a:latin typeface="+mn-lt"/>
                <a:ea typeface="+mn-ea"/>
                <a:cs typeface="+mn-cs"/>
              </a:defRPr>
            </a:lvl5pPr>
            <a:lvl6pPr marL="2286000" indent="0" algn="ctr" defTabSz="914400" rtl="0" eaLnBrk="1" latinLnBrk="0" hangingPunct="1">
              <a:spcBef>
                <a:spcPct val="20000"/>
              </a:spcBef>
              <a:buFont typeface="Arial" pitchFamily="34" charset="0"/>
              <a:buNone/>
              <a:defRPr sz="2000" kern="1200">
                <a:solidFill>
                  <a:schemeClr val="tx1">
                    <a:tint val="75000"/>
                  </a:schemeClr>
                </a:solidFill>
                <a:latin typeface="+mn-lt"/>
                <a:ea typeface="+mn-ea"/>
                <a:cs typeface="+mn-cs"/>
              </a:defRPr>
            </a:lvl6pPr>
            <a:lvl7pPr marL="2743200" indent="0" algn="ctr" defTabSz="914400" rtl="0" eaLnBrk="1" latinLnBrk="0" hangingPunct="1">
              <a:spcBef>
                <a:spcPct val="20000"/>
              </a:spcBef>
              <a:buFont typeface="Arial" pitchFamily="34" charset="0"/>
              <a:buNone/>
              <a:defRPr sz="2000" kern="1200">
                <a:solidFill>
                  <a:schemeClr val="tx1">
                    <a:tint val="75000"/>
                  </a:schemeClr>
                </a:solidFill>
                <a:latin typeface="+mn-lt"/>
                <a:ea typeface="+mn-ea"/>
                <a:cs typeface="+mn-cs"/>
              </a:defRPr>
            </a:lvl7pPr>
            <a:lvl8pPr marL="3200400" indent="0" algn="ctr" defTabSz="914400" rtl="0" eaLnBrk="1" latinLnBrk="0" hangingPunct="1">
              <a:spcBef>
                <a:spcPct val="20000"/>
              </a:spcBef>
              <a:buFont typeface="Arial" pitchFamily="34" charset="0"/>
              <a:buNone/>
              <a:defRPr sz="2000" kern="1200">
                <a:solidFill>
                  <a:schemeClr val="tx1">
                    <a:tint val="75000"/>
                  </a:schemeClr>
                </a:solidFill>
                <a:latin typeface="+mn-lt"/>
                <a:ea typeface="+mn-ea"/>
                <a:cs typeface="+mn-cs"/>
              </a:defRPr>
            </a:lvl8pPr>
            <a:lvl9pPr marL="3657600" indent="0" algn="ctr" defTabSz="914400" rtl="0" eaLnBrk="1" latinLnBrk="0" hangingPunct="1">
              <a:spcBef>
                <a:spcPct val="20000"/>
              </a:spcBef>
              <a:buFont typeface="Arial" pitchFamily="34" charset="0"/>
              <a:buNone/>
              <a:defRPr sz="2000" kern="1200">
                <a:solidFill>
                  <a:schemeClr val="tx1">
                    <a:tint val="75000"/>
                  </a:schemeClr>
                </a:solidFill>
                <a:latin typeface="+mn-lt"/>
                <a:ea typeface="+mn-ea"/>
                <a:cs typeface="+mn-cs"/>
              </a:defRPr>
            </a:lvl9pPr>
          </a:lstStyle>
          <a:p>
            <a:r>
              <a:rPr lang="en-GB" dirty="0" smtClean="0"/>
              <a:t>+</a:t>
            </a:r>
            <a:r>
              <a:rPr lang="en-GB" dirty="0" err="1" smtClean="0"/>
              <a:t>y</a:t>
            </a:r>
            <a:endParaRPr lang="en-GB" dirty="0"/>
          </a:p>
        </p:txBody>
      </p:sp>
      <p:sp>
        <p:nvSpPr>
          <p:cNvPr id="7" name="Subtitle 2"/>
          <p:cNvSpPr txBox="1">
            <a:spLocks/>
          </p:cNvSpPr>
          <p:nvPr/>
        </p:nvSpPr>
        <p:spPr>
          <a:xfrm>
            <a:off x="3810000" y="3923928"/>
            <a:ext cx="1219200" cy="648072"/>
          </a:xfrm>
          <a:prstGeom prst="rect">
            <a:avLst/>
          </a:prstGeom>
        </p:spPr>
        <p:txBody>
          <a:bodyPr vert="horz" lIns="91440" tIns="45720" rIns="91440" bIns="45720" rtlCol="0">
            <a:normAutofit/>
          </a:bodyPr>
          <a:lstStyle>
            <a:lvl1pPr marL="0" indent="0" algn="ctr" defTabSz="914400" rtl="0" eaLnBrk="1" latinLnBrk="0" hangingPunct="1">
              <a:spcBef>
                <a:spcPct val="20000"/>
              </a:spcBef>
              <a:buFont typeface="Arial" pitchFamily="34" charset="0"/>
              <a:buNone/>
              <a:defRPr sz="3200" kern="1200">
                <a:solidFill>
                  <a:schemeClr val="tx1">
                    <a:tint val="75000"/>
                  </a:schemeClr>
                </a:solidFill>
                <a:latin typeface="+mn-lt"/>
                <a:ea typeface="+mn-ea"/>
                <a:cs typeface="+mn-cs"/>
              </a:defRPr>
            </a:lvl1pPr>
            <a:lvl2pPr marL="457200" indent="0" algn="ctr" defTabSz="914400" rtl="0" eaLnBrk="1" latinLnBrk="0" hangingPunct="1">
              <a:spcBef>
                <a:spcPct val="20000"/>
              </a:spcBef>
              <a:buFont typeface="Arial" pitchFamily="34" charset="0"/>
              <a:buNone/>
              <a:defRPr sz="2800" kern="1200">
                <a:solidFill>
                  <a:schemeClr val="tx1">
                    <a:tint val="75000"/>
                  </a:schemeClr>
                </a:solidFill>
                <a:latin typeface="+mn-lt"/>
                <a:ea typeface="+mn-ea"/>
                <a:cs typeface="+mn-cs"/>
              </a:defRPr>
            </a:lvl2pPr>
            <a:lvl3pPr marL="914400" indent="0" algn="ctr" defTabSz="914400" rtl="0" eaLnBrk="1" latinLnBrk="0" hangingPunct="1">
              <a:spcBef>
                <a:spcPct val="20000"/>
              </a:spcBef>
              <a:buFont typeface="Arial" pitchFamily="34" charset="0"/>
              <a:buNone/>
              <a:defRPr sz="2400" kern="1200">
                <a:solidFill>
                  <a:schemeClr val="tx1">
                    <a:tint val="75000"/>
                  </a:schemeClr>
                </a:solidFill>
                <a:latin typeface="+mn-lt"/>
                <a:ea typeface="+mn-ea"/>
                <a:cs typeface="+mn-cs"/>
              </a:defRPr>
            </a:lvl3pPr>
            <a:lvl4pPr marL="1371600" indent="0" algn="ctr" defTabSz="914400" rtl="0" eaLnBrk="1" latinLnBrk="0" hangingPunct="1">
              <a:spcBef>
                <a:spcPct val="20000"/>
              </a:spcBef>
              <a:buFont typeface="Arial" pitchFamily="34" charset="0"/>
              <a:buNone/>
              <a:defRPr sz="2000" kern="1200">
                <a:solidFill>
                  <a:schemeClr val="tx1">
                    <a:tint val="75000"/>
                  </a:schemeClr>
                </a:solidFill>
                <a:latin typeface="+mn-lt"/>
                <a:ea typeface="+mn-ea"/>
                <a:cs typeface="+mn-cs"/>
              </a:defRPr>
            </a:lvl4pPr>
            <a:lvl5pPr marL="1828800" indent="0" algn="ctr" defTabSz="914400" rtl="0" eaLnBrk="1" latinLnBrk="0" hangingPunct="1">
              <a:spcBef>
                <a:spcPct val="20000"/>
              </a:spcBef>
              <a:buFont typeface="Arial" pitchFamily="34" charset="0"/>
              <a:buNone/>
              <a:defRPr sz="2000" kern="1200">
                <a:solidFill>
                  <a:schemeClr val="tx1">
                    <a:tint val="75000"/>
                  </a:schemeClr>
                </a:solidFill>
                <a:latin typeface="+mn-lt"/>
                <a:ea typeface="+mn-ea"/>
                <a:cs typeface="+mn-cs"/>
              </a:defRPr>
            </a:lvl5pPr>
            <a:lvl6pPr marL="2286000" indent="0" algn="ctr" defTabSz="914400" rtl="0" eaLnBrk="1" latinLnBrk="0" hangingPunct="1">
              <a:spcBef>
                <a:spcPct val="20000"/>
              </a:spcBef>
              <a:buFont typeface="Arial" pitchFamily="34" charset="0"/>
              <a:buNone/>
              <a:defRPr sz="2000" kern="1200">
                <a:solidFill>
                  <a:schemeClr val="tx1">
                    <a:tint val="75000"/>
                  </a:schemeClr>
                </a:solidFill>
                <a:latin typeface="+mn-lt"/>
                <a:ea typeface="+mn-ea"/>
                <a:cs typeface="+mn-cs"/>
              </a:defRPr>
            </a:lvl6pPr>
            <a:lvl7pPr marL="2743200" indent="0" algn="ctr" defTabSz="914400" rtl="0" eaLnBrk="1" latinLnBrk="0" hangingPunct="1">
              <a:spcBef>
                <a:spcPct val="20000"/>
              </a:spcBef>
              <a:buFont typeface="Arial" pitchFamily="34" charset="0"/>
              <a:buNone/>
              <a:defRPr sz="2000" kern="1200">
                <a:solidFill>
                  <a:schemeClr val="tx1">
                    <a:tint val="75000"/>
                  </a:schemeClr>
                </a:solidFill>
                <a:latin typeface="+mn-lt"/>
                <a:ea typeface="+mn-ea"/>
                <a:cs typeface="+mn-cs"/>
              </a:defRPr>
            </a:lvl7pPr>
            <a:lvl8pPr marL="3200400" indent="0" algn="ctr" defTabSz="914400" rtl="0" eaLnBrk="1" latinLnBrk="0" hangingPunct="1">
              <a:spcBef>
                <a:spcPct val="20000"/>
              </a:spcBef>
              <a:buFont typeface="Arial" pitchFamily="34" charset="0"/>
              <a:buNone/>
              <a:defRPr sz="2000" kern="1200">
                <a:solidFill>
                  <a:schemeClr val="tx1">
                    <a:tint val="75000"/>
                  </a:schemeClr>
                </a:solidFill>
                <a:latin typeface="+mn-lt"/>
                <a:ea typeface="+mn-ea"/>
                <a:cs typeface="+mn-cs"/>
              </a:defRPr>
            </a:lvl8pPr>
            <a:lvl9pPr marL="3657600" indent="0" algn="ctr" defTabSz="914400" rtl="0" eaLnBrk="1" latinLnBrk="0" hangingPunct="1">
              <a:spcBef>
                <a:spcPct val="20000"/>
              </a:spcBef>
              <a:buFont typeface="Arial" pitchFamily="34" charset="0"/>
              <a:buNone/>
              <a:defRPr sz="2000" kern="1200">
                <a:solidFill>
                  <a:schemeClr val="tx1">
                    <a:tint val="75000"/>
                  </a:schemeClr>
                </a:solidFill>
                <a:latin typeface="+mn-lt"/>
                <a:ea typeface="+mn-ea"/>
                <a:cs typeface="+mn-cs"/>
              </a:defRPr>
            </a:lvl9pPr>
          </a:lstStyle>
          <a:p>
            <a:r>
              <a:rPr lang="en-GB" dirty="0" smtClean="0"/>
              <a:t>+</a:t>
            </a:r>
            <a:r>
              <a:rPr lang="en-GB" dirty="0" err="1" smtClean="0"/>
              <a:t>y</a:t>
            </a:r>
            <a:endParaRPr lang="en-GB" dirty="0"/>
          </a:p>
        </p:txBody>
      </p:sp>
      <p:cxnSp>
        <p:nvCxnSpPr>
          <p:cNvPr id="9" name="Straight Connector 8"/>
          <p:cNvCxnSpPr/>
          <p:nvPr/>
        </p:nvCxnSpPr>
        <p:spPr>
          <a:xfrm>
            <a:off x="2438400" y="4572000"/>
            <a:ext cx="2286000" cy="1588"/>
          </a:xfrm>
          <a:prstGeom prst="line">
            <a:avLst/>
          </a:prstGeom>
        </p:spPr>
        <p:style>
          <a:lnRef idx="2">
            <a:schemeClr val="accent1"/>
          </a:lnRef>
          <a:fillRef idx="0">
            <a:schemeClr val="accent1"/>
          </a:fillRef>
          <a:effectRef idx="1">
            <a:schemeClr val="accent1"/>
          </a:effectRef>
          <a:fontRef idx="minor">
            <a:schemeClr val="tx1"/>
          </a:fontRef>
        </p:style>
      </p:cxnSp>
      <p:sp>
        <p:nvSpPr>
          <p:cNvPr id="11" name="TextBox 10"/>
          <p:cNvSpPr txBox="1"/>
          <p:nvPr/>
        </p:nvSpPr>
        <p:spPr>
          <a:xfrm>
            <a:off x="5486400" y="3200400"/>
            <a:ext cx="3352800" cy="1200328"/>
          </a:xfrm>
          <a:prstGeom prst="rect">
            <a:avLst/>
          </a:prstGeom>
          <a:solidFill>
            <a:srgbClr val="3366FF"/>
          </a:solidFill>
          <a:ln>
            <a:solidFill>
              <a:srgbClr val="3366FF"/>
            </a:solidFill>
          </a:ln>
        </p:spPr>
        <p:txBody>
          <a:bodyPr wrap="square" rtlCol="0">
            <a:spAutoFit/>
          </a:bodyPr>
          <a:lstStyle/>
          <a:p>
            <a:r>
              <a:rPr lang="en-US" sz="2400" dirty="0" smtClean="0"/>
              <a:t>2.   + </a:t>
            </a:r>
            <a:r>
              <a:rPr lang="en-US" sz="2400" dirty="0" err="1" smtClean="0"/>
              <a:t>y</a:t>
            </a:r>
            <a:r>
              <a:rPr lang="en-US" sz="2400" dirty="0" smtClean="0"/>
              <a:t> to undo the  - </a:t>
            </a:r>
            <a:r>
              <a:rPr lang="en-US" sz="2400" dirty="0" err="1" smtClean="0"/>
              <a:t>y</a:t>
            </a:r>
            <a:endParaRPr lang="en-US" sz="2400" dirty="0" smtClean="0"/>
          </a:p>
          <a:p>
            <a:r>
              <a:rPr lang="en-US" sz="2400" dirty="0" smtClean="0"/>
              <a:t>- do to both sides to keep the equation =</a:t>
            </a:r>
            <a:endParaRPr lang="en-US" sz="2400" dirty="0"/>
          </a:p>
        </p:txBody>
      </p:sp>
      <p:cxnSp>
        <p:nvCxnSpPr>
          <p:cNvPr id="13" name="Straight Connector 12"/>
          <p:cNvCxnSpPr/>
          <p:nvPr/>
        </p:nvCxnSpPr>
        <p:spPr>
          <a:xfrm rot="5400000">
            <a:off x="3009900" y="3314700"/>
            <a:ext cx="533400" cy="457200"/>
          </a:xfrm>
          <a:prstGeom prst="line">
            <a:avLst/>
          </a:prstGeom>
          <a:ln w="57150" cap="flat" cmpd="sng" algn="ctr">
            <a:solidFill>
              <a:srgbClr val="FF0000"/>
            </a:solidFill>
            <a:prstDash val="solid"/>
            <a:round/>
            <a:headEnd type="none" w="med" len="med"/>
            <a:tailEnd type="none" w="med" len="med"/>
          </a:ln>
        </p:spPr>
        <p:style>
          <a:lnRef idx="2">
            <a:schemeClr val="accent1"/>
          </a:lnRef>
          <a:fillRef idx="0">
            <a:schemeClr val="accent1"/>
          </a:fillRef>
          <a:effectRef idx="1">
            <a:schemeClr val="accent1"/>
          </a:effectRef>
          <a:fontRef idx="minor">
            <a:schemeClr val="tx1"/>
          </a:fontRef>
        </p:style>
      </p:cxnSp>
      <p:cxnSp>
        <p:nvCxnSpPr>
          <p:cNvPr id="16" name="Straight Connector 15"/>
          <p:cNvCxnSpPr/>
          <p:nvPr/>
        </p:nvCxnSpPr>
        <p:spPr>
          <a:xfrm rot="5400000">
            <a:off x="3009900" y="4000500"/>
            <a:ext cx="533400" cy="457200"/>
          </a:xfrm>
          <a:prstGeom prst="line">
            <a:avLst/>
          </a:prstGeom>
          <a:ln w="57150" cap="flat" cmpd="sng" algn="ctr">
            <a:solidFill>
              <a:srgbClr val="FF0000"/>
            </a:solidFill>
            <a:prstDash val="solid"/>
            <a:round/>
            <a:headEnd type="none" w="med" len="med"/>
            <a:tailEnd type="none" w="med" len="med"/>
          </a:ln>
        </p:spPr>
        <p:style>
          <a:lnRef idx="2">
            <a:schemeClr val="accent1"/>
          </a:lnRef>
          <a:fillRef idx="0">
            <a:schemeClr val="accent1"/>
          </a:fillRef>
          <a:effectRef idx="1">
            <a:schemeClr val="accent1"/>
          </a:effectRef>
          <a:fontRef idx="minor">
            <a:schemeClr val="tx1"/>
          </a:fontRef>
        </p:style>
      </p:cxnSp>
      <p:grpSp>
        <p:nvGrpSpPr>
          <p:cNvPr id="15" name="Group 14"/>
          <p:cNvGrpSpPr/>
          <p:nvPr/>
        </p:nvGrpSpPr>
        <p:grpSpPr>
          <a:xfrm>
            <a:off x="2286000" y="3200400"/>
            <a:ext cx="3505200" cy="2019672"/>
            <a:chOff x="2286000" y="3200400"/>
            <a:chExt cx="3505200" cy="2019672"/>
          </a:xfrm>
        </p:grpSpPr>
        <p:sp>
          <p:nvSpPr>
            <p:cNvPr id="10" name="Subtitle 2"/>
            <p:cNvSpPr txBox="1">
              <a:spLocks/>
            </p:cNvSpPr>
            <p:nvPr/>
          </p:nvSpPr>
          <p:spPr>
            <a:xfrm>
              <a:off x="2286000" y="4572000"/>
              <a:ext cx="3505200" cy="648072"/>
            </a:xfrm>
            <a:prstGeom prst="rect">
              <a:avLst/>
            </a:prstGeom>
          </p:spPr>
          <p:txBody>
            <a:bodyPr vert="horz" lIns="91440" tIns="45720" rIns="91440" bIns="45720" rtlCol="0">
              <a:normAutofit/>
            </a:bodyPr>
            <a:lstStyle>
              <a:lvl1pPr marL="0" indent="0" algn="ctr" defTabSz="914400" rtl="0" eaLnBrk="1" latinLnBrk="0" hangingPunct="1">
                <a:spcBef>
                  <a:spcPct val="20000"/>
                </a:spcBef>
                <a:buFont typeface="Arial" pitchFamily="34" charset="0"/>
                <a:buNone/>
                <a:defRPr sz="3200" kern="1200">
                  <a:solidFill>
                    <a:schemeClr val="tx1">
                      <a:tint val="75000"/>
                    </a:schemeClr>
                  </a:solidFill>
                  <a:latin typeface="+mn-lt"/>
                  <a:ea typeface="+mn-ea"/>
                  <a:cs typeface="+mn-cs"/>
                </a:defRPr>
              </a:lvl1pPr>
              <a:lvl2pPr marL="457200" indent="0" algn="ctr" defTabSz="914400" rtl="0" eaLnBrk="1" latinLnBrk="0" hangingPunct="1">
                <a:spcBef>
                  <a:spcPct val="20000"/>
                </a:spcBef>
                <a:buFont typeface="Arial" pitchFamily="34" charset="0"/>
                <a:buNone/>
                <a:defRPr sz="2800" kern="1200">
                  <a:solidFill>
                    <a:schemeClr val="tx1">
                      <a:tint val="75000"/>
                    </a:schemeClr>
                  </a:solidFill>
                  <a:latin typeface="+mn-lt"/>
                  <a:ea typeface="+mn-ea"/>
                  <a:cs typeface="+mn-cs"/>
                </a:defRPr>
              </a:lvl2pPr>
              <a:lvl3pPr marL="914400" indent="0" algn="ctr" defTabSz="914400" rtl="0" eaLnBrk="1" latinLnBrk="0" hangingPunct="1">
                <a:spcBef>
                  <a:spcPct val="20000"/>
                </a:spcBef>
                <a:buFont typeface="Arial" pitchFamily="34" charset="0"/>
                <a:buNone/>
                <a:defRPr sz="2400" kern="1200">
                  <a:solidFill>
                    <a:schemeClr val="tx1">
                      <a:tint val="75000"/>
                    </a:schemeClr>
                  </a:solidFill>
                  <a:latin typeface="+mn-lt"/>
                  <a:ea typeface="+mn-ea"/>
                  <a:cs typeface="+mn-cs"/>
                </a:defRPr>
              </a:lvl3pPr>
              <a:lvl4pPr marL="1371600" indent="0" algn="ctr" defTabSz="914400" rtl="0" eaLnBrk="1" latinLnBrk="0" hangingPunct="1">
                <a:spcBef>
                  <a:spcPct val="20000"/>
                </a:spcBef>
                <a:buFont typeface="Arial" pitchFamily="34" charset="0"/>
                <a:buNone/>
                <a:defRPr sz="2000" kern="1200">
                  <a:solidFill>
                    <a:schemeClr val="tx1">
                      <a:tint val="75000"/>
                    </a:schemeClr>
                  </a:solidFill>
                  <a:latin typeface="+mn-lt"/>
                  <a:ea typeface="+mn-ea"/>
                  <a:cs typeface="+mn-cs"/>
                </a:defRPr>
              </a:lvl4pPr>
              <a:lvl5pPr marL="1828800" indent="0" algn="ctr" defTabSz="914400" rtl="0" eaLnBrk="1" latinLnBrk="0" hangingPunct="1">
                <a:spcBef>
                  <a:spcPct val="20000"/>
                </a:spcBef>
                <a:buFont typeface="Arial" pitchFamily="34" charset="0"/>
                <a:buNone/>
                <a:defRPr sz="2000" kern="1200">
                  <a:solidFill>
                    <a:schemeClr val="tx1">
                      <a:tint val="75000"/>
                    </a:schemeClr>
                  </a:solidFill>
                  <a:latin typeface="+mn-lt"/>
                  <a:ea typeface="+mn-ea"/>
                  <a:cs typeface="+mn-cs"/>
                </a:defRPr>
              </a:lvl5pPr>
              <a:lvl6pPr marL="2286000" indent="0" algn="ctr" defTabSz="914400" rtl="0" eaLnBrk="1" latinLnBrk="0" hangingPunct="1">
                <a:spcBef>
                  <a:spcPct val="20000"/>
                </a:spcBef>
                <a:buFont typeface="Arial" pitchFamily="34" charset="0"/>
                <a:buNone/>
                <a:defRPr sz="2000" kern="1200">
                  <a:solidFill>
                    <a:schemeClr val="tx1">
                      <a:tint val="75000"/>
                    </a:schemeClr>
                  </a:solidFill>
                  <a:latin typeface="+mn-lt"/>
                  <a:ea typeface="+mn-ea"/>
                  <a:cs typeface="+mn-cs"/>
                </a:defRPr>
              </a:lvl6pPr>
              <a:lvl7pPr marL="2743200" indent="0" algn="ctr" defTabSz="914400" rtl="0" eaLnBrk="1" latinLnBrk="0" hangingPunct="1">
                <a:spcBef>
                  <a:spcPct val="20000"/>
                </a:spcBef>
                <a:buFont typeface="Arial" pitchFamily="34" charset="0"/>
                <a:buNone/>
                <a:defRPr sz="2000" kern="1200">
                  <a:solidFill>
                    <a:schemeClr val="tx1">
                      <a:tint val="75000"/>
                    </a:schemeClr>
                  </a:solidFill>
                  <a:latin typeface="+mn-lt"/>
                  <a:ea typeface="+mn-ea"/>
                  <a:cs typeface="+mn-cs"/>
                </a:defRPr>
              </a:lvl7pPr>
              <a:lvl8pPr marL="3200400" indent="0" algn="ctr" defTabSz="914400" rtl="0" eaLnBrk="1" latinLnBrk="0" hangingPunct="1">
                <a:spcBef>
                  <a:spcPct val="20000"/>
                </a:spcBef>
                <a:buFont typeface="Arial" pitchFamily="34" charset="0"/>
                <a:buNone/>
                <a:defRPr sz="2000" kern="1200">
                  <a:solidFill>
                    <a:schemeClr val="tx1">
                      <a:tint val="75000"/>
                    </a:schemeClr>
                  </a:solidFill>
                  <a:latin typeface="+mn-lt"/>
                  <a:ea typeface="+mn-ea"/>
                  <a:cs typeface="+mn-cs"/>
                </a:defRPr>
              </a:lvl8pPr>
              <a:lvl9pPr marL="3657600" indent="0" algn="ctr" defTabSz="914400" rtl="0" eaLnBrk="1" latinLnBrk="0" hangingPunct="1">
                <a:spcBef>
                  <a:spcPct val="20000"/>
                </a:spcBef>
                <a:buFont typeface="Arial" pitchFamily="34" charset="0"/>
                <a:buNone/>
                <a:defRPr sz="2000" kern="1200">
                  <a:solidFill>
                    <a:schemeClr val="tx1">
                      <a:tint val="75000"/>
                    </a:schemeClr>
                  </a:solidFill>
                  <a:latin typeface="+mn-lt"/>
                  <a:ea typeface="+mn-ea"/>
                  <a:cs typeface="+mn-cs"/>
                </a:defRPr>
              </a:lvl9pPr>
            </a:lstStyle>
            <a:p>
              <a:r>
                <a:rPr lang="en-GB" i="1" dirty="0" err="1" smtClean="0">
                  <a:solidFill>
                    <a:srgbClr val="FFFF00"/>
                  </a:solidFill>
                </a:rPr>
                <a:t>x</a:t>
              </a:r>
              <a:r>
                <a:rPr lang="en-GB" dirty="0" smtClean="0"/>
                <a:t> </a:t>
              </a:r>
              <a:r>
                <a:rPr lang="en-US" dirty="0" smtClean="0"/>
                <a:t>   </a:t>
              </a:r>
              <a:r>
                <a:rPr lang="en-GB" dirty="0" smtClean="0"/>
                <a:t>+   7 = 0 + </a:t>
              </a:r>
              <a:r>
                <a:rPr lang="en-GB" dirty="0" err="1" smtClean="0"/>
                <a:t>y</a:t>
              </a:r>
              <a:endParaRPr lang="en-GB" dirty="0"/>
            </a:p>
          </p:txBody>
        </p:sp>
        <p:sp>
          <p:nvSpPr>
            <p:cNvPr id="14" name="Rectangle 13"/>
            <p:cNvSpPr/>
            <p:nvPr/>
          </p:nvSpPr>
          <p:spPr>
            <a:xfrm>
              <a:off x="2362200" y="3200400"/>
              <a:ext cx="2438400" cy="1371600"/>
            </a:xfrm>
            <a:prstGeom prst="rect">
              <a:avLst/>
            </a:prstGeom>
            <a:gradFill flip="none" rotWithShape="1">
              <a:gsLst>
                <a:gs pos="0">
                  <a:schemeClr val="accent1">
                    <a:shade val="51000"/>
                    <a:satMod val="130000"/>
                    <a:alpha val="50000"/>
                  </a:schemeClr>
                </a:gs>
                <a:gs pos="80000">
                  <a:schemeClr val="accent1">
                    <a:shade val="93000"/>
                    <a:satMod val="130000"/>
                    <a:alpha val="50000"/>
                  </a:schemeClr>
                </a:gs>
                <a:gs pos="100000">
                  <a:schemeClr val="accent1">
                    <a:shade val="94000"/>
                    <a:satMod val="135000"/>
                    <a:alpha val="50000"/>
                  </a:schemeClr>
                </a:gs>
              </a:gsLst>
              <a:lin ang="16200000" scaled="0"/>
              <a:tileRect/>
            </a:gradFill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</p:grpSp>
    </p:spTree>
    <p:extLst>
      <p:ext uri="{BB962C8B-B14F-4D97-AF65-F5344CB8AC3E}">
        <p14:creationId xmlns="" xmlns:a="http://schemas.openxmlformats.org/drawingml/2006/main" xmlns:r="http://schemas.openxmlformats.org/officeDocument/2006/relationships" xmlns:p="http://schemas.openxmlformats.org/presentationml/2006/main" xmlns:p14="http://schemas.microsoft.com/office/powerpoint/2010/main" xmlns:mv="urn:schemas-microsoft-com:mac:vml" xmlns:mc="http://schemas.openxmlformats.org/markup-compatibility/2006" val="4093598227"/>
      </p:ext>
    </p:extLst>
  </p:cSld>
  <p:clrMapOvr>
    <a:masterClrMapping/>
  </p:clrMapOvr>
  <p:timing>
    <p:tnLst>
      <p:par>
        <p:cTn id="1" dur="indefinite" restart="never" nodeType="tmRoot"/>
      </p:par>
    </p:tnLst>
  </p:timing>
</p:sld>
</file>

<file path=ppt/slides/slide11.xml><?xml version="1.0" encoding="utf-8"?>
<p:sld xmlns:a="http://schemas.openxmlformats.org/drawingml/2006/main" xmlns:r="http://schemas.openxmlformats.org/officeDocument/2006/relationships" xmlns:mc="http://schemas.openxmlformats.org/markup-compatibility/2006" xmlns:mv="urn:schemas-microsoft-com:mac:vml" xmlns:p="http://schemas.openxmlformats.org/presentationml/2006/main" mc:Ignorable="mv" mc:PreserveAttributes="mv:*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ctrTitle"/>
          </p:nvPr>
        </p:nvSpPr>
        <p:spPr>
          <a:xfrm>
            <a:off x="611560" y="476672"/>
            <a:ext cx="7772400" cy="1470025"/>
          </a:xfrm>
        </p:spPr>
        <p:txBody>
          <a:bodyPr/>
          <a:lstStyle/>
          <a:p>
            <a:r>
              <a:rPr lang="en-GB" dirty="0" smtClean="0"/>
              <a:t>Changing the subject</a:t>
            </a:r>
            <a:endParaRPr lang="en-GB" dirty="0"/>
          </a:p>
        </p:txBody>
      </p:sp>
      <p:sp>
        <p:nvSpPr>
          <p:cNvPr id="3" name="Subtitle 2"/>
          <p:cNvSpPr>
            <a:spLocks noGrp="1"/>
          </p:cNvSpPr>
          <p:nvPr>
            <p:ph type="subTitle" idx="1"/>
          </p:nvPr>
        </p:nvSpPr>
        <p:spPr>
          <a:xfrm>
            <a:off x="1403648" y="1772816"/>
            <a:ext cx="6400800" cy="1752600"/>
          </a:xfrm>
        </p:spPr>
        <p:txBody>
          <a:bodyPr>
            <a:normAutofit/>
          </a:bodyPr>
          <a:lstStyle/>
          <a:p>
            <a:r>
              <a:rPr lang="en-GB" dirty="0" smtClean="0"/>
              <a:t>Change the subject in the following to make </a:t>
            </a:r>
            <a:r>
              <a:rPr lang="en-GB" i="1" dirty="0" smtClean="0">
                <a:solidFill>
                  <a:srgbClr val="FFFF00"/>
                </a:solidFill>
              </a:rPr>
              <a:t>x</a:t>
            </a:r>
            <a:r>
              <a:rPr lang="en-GB" dirty="0" smtClean="0"/>
              <a:t> the subject</a:t>
            </a:r>
            <a:endParaRPr lang="en-GB" dirty="0"/>
          </a:p>
        </p:txBody>
      </p:sp>
      <p:sp>
        <p:nvSpPr>
          <p:cNvPr id="4" name="Subtitle 2"/>
          <p:cNvSpPr txBox="1">
            <a:spLocks/>
          </p:cNvSpPr>
          <p:nvPr/>
        </p:nvSpPr>
        <p:spPr>
          <a:xfrm>
            <a:off x="990600" y="3276600"/>
            <a:ext cx="5252392" cy="648072"/>
          </a:xfrm>
          <a:prstGeom prst="rect">
            <a:avLst/>
          </a:prstGeom>
        </p:spPr>
        <p:txBody>
          <a:bodyPr vert="horz" lIns="91440" tIns="45720" rIns="91440" bIns="45720" rtlCol="0">
            <a:normAutofit/>
          </a:bodyPr>
          <a:lstStyle>
            <a:lvl1pPr marL="0" indent="0" algn="ctr" defTabSz="914400" rtl="0" eaLnBrk="1" latinLnBrk="0" hangingPunct="1">
              <a:spcBef>
                <a:spcPct val="20000"/>
              </a:spcBef>
              <a:buFont typeface="Arial" pitchFamily="34" charset="0"/>
              <a:buNone/>
              <a:defRPr sz="3200" kern="1200">
                <a:solidFill>
                  <a:schemeClr val="tx1">
                    <a:tint val="75000"/>
                  </a:schemeClr>
                </a:solidFill>
                <a:latin typeface="+mn-lt"/>
                <a:ea typeface="+mn-ea"/>
                <a:cs typeface="+mn-cs"/>
              </a:defRPr>
            </a:lvl1pPr>
            <a:lvl2pPr marL="457200" indent="0" algn="ctr" defTabSz="914400" rtl="0" eaLnBrk="1" latinLnBrk="0" hangingPunct="1">
              <a:spcBef>
                <a:spcPct val="20000"/>
              </a:spcBef>
              <a:buFont typeface="Arial" pitchFamily="34" charset="0"/>
              <a:buNone/>
              <a:defRPr sz="2800" kern="1200">
                <a:solidFill>
                  <a:schemeClr val="tx1">
                    <a:tint val="75000"/>
                  </a:schemeClr>
                </a:solidFill>
                <a:latin typeface="+mn-lt"/>
                <a:ea typeface="+mn-ea"/>
                <a:cs typeface="+mn-cs"/>
              </a:defRPr>
            </a:lvl2pPr>
            <a:lvl3pPr marL="914400" indent="0" algn="ctr" defTabSz="914400" rtl="0" eaLnBrk="1" latinLnBrk="0" hangingPunct="1">
              <a:spcBef>
                <a:spcPct val="20000"/>
              </a:spcBef>
              <a:buFont typeface="Arial" pitchFamily="34" charset="0"/>
              <a:buNone/>
              <a:defRPr sz="2400" kern="1200">
                <a:solidFill>
                  <a:schemeClr val="tx1">
                    <a:tint val="75000"/>
                  </a:schemeClr>
                </a:solidFill>
                <a:latin typeface="+mn-lt"/>
                <a:ea typeface="+mn-ea"/>
                <a:cs typeface="+mn-cs"/>
              </a:defRPr>
            </a:lvl3pPr>
            <a:lvl4pPr marL="1371600" indent="0" algn="ctr" defTabSz="914400" rtl="0" eaLnBrk="1" latinLnBrk="0" hangingPunct="1">
              <a:spcBef>
                <a:spcPct val="20000"/>
              </a:spcBef>
              <a:buFont typeface="Arial" pitchFamily="34" charset="0"/>
              <a:buNone/>
              <a:defRPr sz="2000" kern="1200">
                <a:solidFill>
                  <a:schemeClr val="tx1">
                    <a:tint val="75000"/>
                  </a:schemeClr>
                </a:solidFill>
                <a:latin typeface="+mn-lt"/>
                <a:ea typeface="+mn-ea"/>
                <a:cs typeface="+mn-cs"/>
              </a:defRPr>
            </a:lvl4pPr>
            <a:lvl5pPr marL="1828800" indent="0" algn="ctr" defTabSz="914400" rtl="0" eaLnBrk="1" latinLnBrk="0" hangingPunct="1">
              <a:spcBef>
                <a:spcPct val="20000"/>
              </a:spcBef>
              <a:buFont typeface="Arial" pitchFamily="34" charset="0"/>
              <a:buNone/>
              <a:defRPr sz="2000" kern="1200">
                <a:solidFill>
                  <a:schemeClr val="tx1">
                    <a:tint val="75000"/>
                  </a:schemeClr>
                </a:solidFill>
                <a:latin typeface="+mn-lt"/>
                <a:ea typeface="+mn-ea"/>
                <a:cs typeface="+mn-cs"/>
              </a:defRPr>
            </a:lvl5pPr>
            <a:lvl6pPr marL="2286000" indent="0" algn="ctr" defTabSz="914400" rtl="0" eaLnBrk="1" latinLnBrk="0" hangingPunct="1">
              <a:spcBef>
                <a:spcPct val="20000"/>
              </a:spcBef>
              <a:buFont typeface="Arial" pitchFamily="34" charset="0"/>
              <a:buNone/>
              <a:defRPr sz="2000" kern="1200">
                <a:solidFill>
                  <a:schemeClr val="tx1">
                    <a:tint val="75000"/>
                  </a:schemeClr>
                </a:solidFill>
                <a:latin typeface="+mn-lt"/>
                <a:ea typeface="+mn-ea"/>
                <a:cs typeface="+mn-cs"/>
              </a:defRPr>
            </a:lvl6pPr>
            <a:lvl7pPr marL="2743200" indent="0" algn="ctr" defTabSz="914400" rtl="0" eaLnBrk="1" latinLnBrk="0" hangingPunct="1">
              <a:spcBef>
                <a:spcPct val="20000"/>
              </a:spcBef>
              <a:buFont typeface="Arial" pitchFamily="34" charset="0"/>
              <a:buNone/>
              <a:defRPr sz="2000" kern="1200">
                <a:solidFill>
                  <a:schemeClr val="tx1">
                    <a:tint val="75000"/>
                  </a:schemeClr>
                </a:solidFill>
                <a:latin typeface="+mn-lt"/>
                <a:ea typeface="+mn-ea"/>
                <a:cs typeface="+mn-cs"/>
              </a:defRPr>
            </a:lvl7pPr>
            <a:lvl8pPr marL="3200400" indent="0" algn="ctr" defTabSz="914400" rtl="0" eaLnBrk="1" latinLnBrk="0" hangingPunct="1">
              <a:spcBef>
                <a:spcPct val="20000"/>
              </a:spcBef>
              <a:buFont typeface="Arial" pitchFamily="34" charset="0"/>
              <a:buNone/>
              <a:defRPr sz="2000" kern="1200">
                <a:solidFill>
                  <a:schemeClr val="tx1">
                    <a:tint val="75000"/>
                  </a:schemeClr>
                </a:solidFill>
                <a:latin typeface="+mn-lt"/>
                <a:ea typeface="+mn-ea"/>
                <a:cs typeface="+mn-cs"/>
              </a:defRPr>
            </a:lvl8pPr>
            <a:lvl9pPr marL="3657600" indent="0" algn="ctr" defTabSz="914400" rtl="0" eaLnBrk="1" latinLnBrk="0" hangingPunct="1">
              <a:spcBef>
                <a:spcPct val="20000"/>
              </a:spcBef>
              <a:buFont typeface="Arial" pitchFamily="34" charset="0"/>
              <a:buNone/>
              <a:defRPr sz="2000" kern="1200">
                <a:solidFill>
                  <a:schemeClr val="tx1">
                    <a:tint val="75000"/>
                  </a:schemeClr>
                </a:solidFill>
                <a:latin typeface="+mn-lt"/>
                <a:ea typeface="+mn-ea"/>
                <a:cs typeface="+mn-cs"/>
              </a:defRPr>
            </a:lvl9pPr>
          </a:lstStyle>
          <a:p>
            <a:r>
              <a:rPr lang="en-GB" i="1" dirty="0" err="1" smtClean="0">
                <a:solidFill>
                  <a:srgbClr val="FFFF00"/>
                </a:solidFill>
              </a:rPr>
              <a:t>x</a:t>
            </a:r>
            <a:r>
              <a:rPr lang="en-GB" dirty="0" smtClean="0"/>
              <a:t> </a:t>
            </a:r>
            <a:r>
              <a:rPr lang="en-US" dirty="0" smtClean="0"/>
              <a:t>–</a:t>
            </a:r>
            <a:r>
              <a:rPr lang="en-GB" dirty="0" smtClean="0"/>
              <a:t> </a:t>
            </a:r>
            <a:r>
              <a:rPr lang="en-GB" i="1" dirty="0" err="1" smtClean="0"/>
              <a:t>y</a:t>
            </a:r>
            <a:r>
              <a:rPr lang="en-GB" dirty="0" smtClean="0"/>
              <a:t> + 7 = 0</a:t>
            </a:r>
            <a:endParaRPr lang="en-GB" dirty="0"/>
          </a:p>
        </p:txBody>
      </p:sp>
      <p:sp>
        <p:nvSpPr>
          <p:cNvPr id="5" name="Subtitle 2"/>
          <p:cNvSpPr txBox="1">
            <a:spLocks/>
          </p:cNvSpPr>
          <p:nvPr/>
        </p:nvSpPr>
        <p:spPr>
          <a:xfrm>
            <a:off x="2590800" y="3886200"/>
            <a:ext cx="1219200" cy="648072"/>
          </a:xfrm>
          <a:prstGeom prst="rect">
            <a:avLst/>
          </a:prstGeom>
        </p:spPr>
        <p:txBody>
          <a:bodyPr vert="horz" lIns="91440" tIns="45720" rIns="91440" bIns="45720" rtlCol="0">
            <a:normAutofit/>
          </a:bodyPr>
          <a:lstStyle>
            <a:lvl1pPr marL="0" indent="0" algn="ctr" defTabSz="914400" rtl="0" eaLnBrk="1" latinLnBrk="0" hangingPunct="1">
              <a:spcBef>
                <a:spcPct val="20000"/>
              </a:spcBef>
              <a:buFont typeface="Arial" pitchFamily="34" charset="0"/>
              <a:buNone/>
              <a:defRPr sz="3200" kern="1200">
                <a:solidFill>
                  <a:schemeClr val="tx1">
                    <a:tint val="75000"/>
                  </a:schemeClr>
                </a:solidFill>
                <a:latin typeface="+mn-lt"/>
                <a:ea typeface="+mn-ea"/>
                <a:cs typeface="+mn-cs"/>
              </a:defRPr>
            </a:lvl1pPr>
            <a:lvl2pPr marL="457200" indent="0" algn="ctr" defTabSz="914400" rtl="0" eaLnBrk="1" latinLnBrk="0" hangingPunct="1">
              <a:spcBef>
                <a:spcPct val="20000"/>
              </a:spcBef>
              <a:buFont typeface="Arial" pitchFamily="34" charset="0"/>
              <a:buNone/>
              <a:defRPr sz="2800" kern="1200">
                <a:solidFill>
                  <a:schemeClr val="tx1">
                    <a:tint val="75000"/>
                  </a:schemeClr>
                </a:solidFill>
                <a:latin typeface="+mn-lt"/>
                <a:ea typeface="+mn-ea"/>
                <a:cs typeface="+mn-cs"/>
              </a:defRPr>
            </a:lvl2pPr>
            <a:lvl3pPr marL="914400" indent="0" algn="ctr" defTabSz="914400" rtl="0" eaLnBrk="1" latinLnBrk="0" hangingPunct="1">
              <a:spcBef>
                <a:spcPct val="20000"/>
              </a:spcBef>
              <a:buFont typeface="Arial" pitchFamily="34" charset="0"/>
              <a:buNone/>
              <a:defRPr sz="2400" kern="1200">
                <a:solidFill>
                  <a:schemeClr val="tx1">
                    <a:tint val="75000"/>
                  </a:schemeClr>
                </a:solidFill>
                <a:latin typeface="+mn-lt"/>
                <a:ea typeface="+mn-ea"/>
                <a:cs typeface="+mn-cs"/>
              </a:defRPr>
            </a:lvl3pPr>
            <a:lvl4pPr marL="1371600" indent="0" algn="ctr" defTabSz="914400" rtl="0" eaLnBrk="1" latinLnBrk="0" hangingPunct="1">
              <a:spcBef>
                <a:spcPct val="20000"/>
              </a:spcBef>
              <a:buFont typeface="Arial" pitchFamily="34" charset="0"/>
              <a:buNone/>
              <a:defRPr sz="2000" kern="1200">
                <a:solidFill>
                  <a:schemeClr val="tx1">
                    <a:tint val="75000"/>
                  </a:schemeClr>
                </a:solidFill>
                <a:latin typeface="+mn-lt"/>
                <a:ea typeface="+mn-ea"/>
                <a:cs typeface="+mn-cs"/>
              </a:defRPr>
            </a:lvl4pPr>
            <a:lvl5pPr marL="1828800" indent="0" algn="ctr" defTabSz="914400" rtl="0" eaLnBrk="1" latinLnBrk="0" hangingPunct="1">
              <a:spcBef>
                <a:spcPct val="20000"/>
              </a:spcBef>
              <a:buFont typeface="Arial" pitchFamily="34" charset="0"/>
              <a:buNone/>
              <a:defRPr sz="2000" kern="1200">
                <a:solidFill>
                  <a:schemeClr val="tx1">
                    <a:tint val="75000"/>
                  </a:schemeClr>
                </a:solidFill>
                <a:latin typeface="+mn-lt"/>
                <a:ea typeface="+mn-ea"/>
                <a:cs typeface="+mn-cs"/>
              </a:defRPr>
            </a:lvl5pPr>
            <a:lvl6pPr marL="2286000" indent="0" algn="ctr" defTabSz="914400" rtl="0" eaLnBrk="1" latinLnBrk="0" hangingPunct="1">
              <a:spcBef>
                <a:spcPct val="20000"/>
              </a:spcBef>
              <a:buFont typeface="Arial" pitchFamily="34" charset="0"/>
              <a:buNone/>
              <a:defRPr sz="2000" kern="1200">
                <a:solidFill>
                  <a:schemeClr val="tx1">
                    <a:tint val="75000"/>
                  </a:schemeClr>
                </a:solidFill>
                <a:latin typeface="+mn-lt"/>
                <a:ea typeface="+mn-ea"/>
                <a:cs typeface="+mn-cs"/>
              </a:defRPr>
            </a:lvl6pPr>
            <a:lvl7pPr marL="2743200" indent="0" algn="ctr" defTabSz="914400" rtl="0" eaLnBrk="1" latinLnBrk="0" hangingPunct="1">
              <a:spcBef>
                <a:spcPct val="20000"/>
              </a:spcBef>
              <a:buFont typeface="Arial" pitchFamily="34" charset="0"/>
              <a:buNone/>
              <a:defRPr sz="2000" kern="1200">
                <a:solidFill>
                  <a:schemeClr val="tx1">
                    <a:tint val="75000"/>
                  </a:schemeClr>
                </a:solidFill>
                <a:latin typeface="+mn-lt"/>
                <a:ea typeface="+mn-ea"/>
                <a:cs typeface="+mn-cs"/>
              </a:defRPr>
            </a:lvl7pPr>
            <a:lvl8pPr marL="3200400" indent="0" algn="ctr" defTabSz="914400" rtl="0" eaLnBrk="1" latinLnBrk="0" hangingPunct="1">
              <a:spcBef>
                <a:spcPct val="20000"/>
              </a:spcBef>
              <a:buFont typeface="Arial" pitchFamily="34" charset="0"/>
              <a:buNone/>
              <a:defRPr sz="2000" kern="1200">
                <a:solidFill>
                  <a:schemeClr val="tx1">
                    <a:tint val="75000"/>
                  </a:schemeClr>
                </a:solidFill>
                <a:latin typeface="+mn-lt"/>
                <a:ea typeface="+mn-ea"/>
                <a:cs typeface="+mn-cs"/>
              </a:defRPr>
            </a:lvl8pPr>
            <a:lvl9pPr marL="3657600" indent="0" algn="ctr" defTabSz="914400" rtl="0" eaLnBrk="1" latinLnBrk="0" hangingPunct="1">
              <a:spcBef>
                <a:spcPct val="20000"/>
              </a:spcBef>
              <a:buFont typeface="Arial" pitchFamily="34" charset="0"/>
              <a:buNone/>
              <a:defRPr sz="2000" kern="1200">
                <a:solidFill>
                  <a:schemeClr val="tx1">
                    <a:tint val="75000"/>
                  </a:schemeClr>
                </a:solidFill>
                <a:latin typeface="+mn-lt"/>
                <a:ea typeface="+mn-ea"/>
                <a:cs typeface="+mn-cs"/>
              </a:defRPr>
            </a:lvl9pPr>
          </a:lstStyle>
          <a:p>
            <a:r>
              <a:rPr lang="en-GB" dirty="0" smtClean="0"/>
              <a:t>+</a:t>
            </a:r>
            <a:r>
              <a:rPr lang="en-GB" dirty="0" err="1" smtClean="0"/>
              <a:t>y</a:t>
            </a:r>
            <a:endParaRPr lang="en-GB" dirty="0"/>
          </a:p>
        </p:txBody>
      </p:sp>
      <p:sp>
        <p:nvSpPr>
          <p:cNvPr id="7" name="Subtitle 2"/>
          <p:cNvSpPr txBox="1">
            <a:spLocks/>
          </p:cNvSpPr>
          <p:nvPr/>
        </p:nvSpPr>
        <p:spPr>
          <a:xfrm>
            <a:off x="3810000" y="3923928"/>
            <a:ext cx="1219200" cy="648072"/>
          </a:xfrm>
          <a:prstGeom prst="rect">
            <a:avLst/>
          </a:prstGeom>
        </p:spPr>
        <p:txBody>
          <a:bodyPr vert="horz" lIns="91440" tIns="45720" rIns="91440" bIns="45720" rtlCol="0">
            <a:normAutofit/>
          </a:bodyPr>
          <a:lstStyle>
            <a:lvl1pPr marL="0" indent="0" algn="ctr" defTabSz="914400" rtl="0" eaLnBrk="1" latinLnBrk="0" hangingPunct="1">
              <a:spcBef>
                <a:spcPct val="20000"/>
              </a:spcBef>
              <a:buFont typeface="Arial" pitchFamily="34" charset="0"/>
              <a:buNone/>
              <a:defRPr sz="3200" kern="1200">
                <a:solidFill>
                  <a:schemeClr val="tx1">
                    <a:tint val="75000"/>
                  </a:schemeClr>
                </a:solidFill>
                <a:latin typeface="+mn-lt"/>
                <a:ea typeface="+mn-ea"/>
                <a:cs typeface="+mn-cs"/>
              </a:defRPr>
            </a:lvl1pPr>
            <a:lvl2pPr marL="457200" indent="0" algn="ctr" defTabSz="914400" rtl="0" eaLnBrk="1" latinLnBrk="0" hangingPunct="1">
              <a:spcBef>
                <a:spcPct val="20000"/>
              </a:spcBef>
              <a:buFont typeface="Arial" pitchFamily="34" charset="0"/>
              <a:buNone/>
              <a:defRPr sz="2800" kern="1200">
                <a:solidFill>
                  <a:schemeClr val="tx1">
                    <a:tint val="75000"/>
                  </a:schemeClr>
                </a:solidFill>
                <a:latin typeface="+mn-lt"/>
                <a:ea typeface="+mn-ea"/>
                <a:cs typeface="+mn-cs"/>
              </a:defRPr>
            </a:lvl2pPr>
            <a:lvl3pPr marL="914400" indent="0" algn="ctr" defTabSz="914400" rtl="0" eaLnBrk="1" latinLnBrk="0" hangingPunct="1">
              <a:spcBef>
                <a:spcPct val="20000"/>
              </a:spcBef>
              <a:buFont typeface="Arial" pitchFamily="34" charset="0"/>
              <a:buNone/>
              <a:defRPr sz="2400" kern="1200">
                <a:solidFill>
                  <a:schemeClr val="tx1">
                    <a:tint val="75000"/>
                  </a:schemeClr>
                </a:solidFill>
                <a:latin typeface="+mn-lt"/>
                <a:ea typeface="+mn-ea"/>
                <a:cs typeface="+mn-cs"/>
              </a:defRPr>
            </a:lvl3pPr>
            <a:lvl4pPr marL="1371600" indent="0" algn="ctr" defTabSz="914400" rtl="0" eaLnBrk="1" latinLnBrk="0" hangingPunct="1">
              <a:spcBef>
                <a:spcPct val="20000"/>
              </a:spcBef>
              <a:buFont typeface="Arial" pitchFamily="34" charset="0"/>
              <a:buNone/>
              <a:defRPr sz="2000" kern="1200">
                <a:solidFill>
                  <a:schemeClr val="tx1">
                    <a:tint val="75000"/>
                  </a:schemeClr>
                </a:solidFill>
                <a:latin typeface="+mn-lt"/>
                <a:ea typeface="+mn-ea"/>
                <a:cs typeface="+mn-cs"/>
              </a:defRPr>
            </a:lvl4pPr>
            <a:lvl5pPr marL="1828800" indent="0" algn="ctr" defTabSz="914400" rtl="0" eaLnBrk="1" latinLnBrk="0" hangingPunct="1">
              <a:spcBef>
                <a:spcPct val="20000"/>
              </a:spcBef>
              <a:buFont typeface="Arial" pitchFamily="34" charset="0"/>
              <a:buNone/>
              <a:defRPr sz="2000" kern="1200">
                <a:solidFill>
                  <a:schemeClr val="tx1">
                    <a:tint val="75000"/>
                  </a:schemeClr>
                </a:solidFill>
                <a:latin typeface="+mn-lt"/>
                <a:ea typeface="+mn-ea"/>
                <a:cs typeface="+mn-cs"/>
              </a:defRPr>
            </a:lvl5pPr>
            <a:lvl6pPr marL="2286000" indent="0" algn="ctr" defTabSz="914400" rtl="0" eaLnBrk="1" latinLnBrk="0" hangingPunct="1">
              <a:spcBef>
                <a:spcPct val="20000"/>
              </a:spcBef>
              <a:buFont typeface="Arial" pitchFamily="34" charset="0"/>
              <a:buNone/>
              <a:defRPr sz="2000" kern="1200">
                <a:solidFill>
                  <a:schemeClr val="tx1">
                    <a:tint val="75000"/>
                  </a:schemeClr>
                </a:solidFill>
                <a:latin typeface="+mn-lt"/>
                <a:ea typeface="+mn-ea"/>
                <a:cs typeface="+mn-cs"/>
              </a:defRPr>
            </a:lvl6pPr>
            <a:lvl7pPr marL="2743200" indent="0" algn="ctr" defTabSz="914400" rtl="0" eaLnBrk="1" latinLnBrk="0" hangingPunct="1">
              <a:spcBef>
                <a:spcPct val="20000"/>
              </a:spcBef>
              <a:buFont typeface="Arial" pitchFamily="34" charset="0"/>
              <a:buNone/>
              <a:defRPr sz="2000" kern="1200">
                <a:solidFill>
                  <a:schemeClr val="tx1">
                    <a:tint val="75000"/>
                  </a:schemeClr>
                </a:solidFill>
                <a:latin typeface="+mn-lt"/>
                <a:ea typeface="+mn-ea"/>
                <a:cs typeface="+mn-cs"/>
              </a:defRPr>
            </a:lvl7pPr>
            <a:lvl8pPr marL="3200400" indent="0" algn="ctr" defTabSz="914400" rtl="0" eaLnBrk="1" latinLnBrk="0" hangingPunct="1">
              <a:spcBef>
                <a:spcPct val="20000"/>
              </a:spcBef>
              <a:buFont typeface="Arial" pitchFamily="34" charset="0"/>
              <a:buNone/>
              <a:defRPr sz="2000" kern="1200">
                <a:solidFill>
                  <a:schemeClr val="tx1">
                    <a:tint val="75000"/>
                  </a:schemeClr>
                </a:solidFill>
                <a:latin typeface="+mn-lt"/>
                <a:ea typeface="+mn-ea"/>
                <a:cs typeface="+mn-cs"/>
              </a:defRPr>
            </a:lvl8pPr>
            <a:lvl9pPr marL="3657600" indent="0" algn="ctr" defTabSz="914400" rtl="0" eaLnBrk="1" latinLnBrk="0" hangingPunct="1">
              <a:spcBef>
                <a:spcPct val="20000"/>
              </a:spcBef>
              <a:buFont typeface="Arial" pitchFamily="34" charset="0"/>
              <a:buNone/>
              <a:defRPr sz="2000" kern="1200">
                <a:solidFill>
                  <a:schemeClr val="tx1">
                    <a:tint val="75000"/>
                  </a:schemeClr>
                </a:solidFill>
                <a:latin typeface="+mn-lt"/>
                <a:ea typeface="+mn-ea"/>
                <a:cs typeface="+mn-cs"/>
              </a:defRPr>
            </a:lvl9pPr>
          </a:lstStyle>
          <a:p>
            <a:r>
              <a:rPr lang="en-GB" dirty="0" smtClean="0"/>
              <a:t>+</a:t>
            </a:r>
            <a:r>
              <a:rPr lang="en-GB" dirty="0" err="1" smtClean="0"/>
              <a:t>y</a:t>
            </a:r>
            <a:endParaRPr lang="en-GB" dirty="0"/>
          </a:p>
        </p:txBody>
      </p:sp>
      <p:cxnSp>
        <p:nvCxnSpPr>
          <p:cNvPr id="9" name="Straight Connector 8"/>
          <p:cNvCxnSpPr/>
          <p:nvPr/>
        </p:nvCxnSpPr>
        <p:spPr>
          <a:xfrm>
            <a:off x="2438400" y="4572000"/>
            <a:ext cx="2286000" cy="1588"/>
          </a:xfrm>
          <a:prstGeom prst="line">
            <a:avLst/>
          </a:prstGeom>
        </p:spPr>
        <p:style>
          <a:lnRef idx="2">
            <a:schemeClr val="accent1"/>
          </a:lnRef>
          <a:fillRef idx="0">
            <a:schemeClr val="accent1"/>
          </a:fillRef>
          <a:effectRef idx="1">
            <a:schemeClr val="accent1"/>
          </a:effectRef>
          <a:fontRef idx="minor">
            <a:schemeClr val="tx1"/>
          </a:fontRef>
        </p:style>
      </p:cxnSp>
      <p:cxnSp>
        <p:nvCxnSpPr>
          <p:cNvPr id="13" name="Straight Connector 12"/>
          <p:cNvCxnSpPr/>
          <p:nvPr/>
        </p:nvCxnSpPr>
        <p:spPr>
          <a:xfrm rot="5400000">
            <a:off x="3009900" y="3314700"/>
            <a:ext cx="533400" cy="457200"/>
          </a:xfrm>
          <a:prstGeom prst="line">
            <a:avLst/>
          </a:prstGeom>
          <a:ln w="57150" cap="flat" cmpd="sng" algn="ctr">
            <a:solidFill>
              <a:srgbClr val="FF0000"/>
            </a:solidFill>
            <a:prstDash val="solid"/>
            <a:round/>
            <a:headEnd type="none" w="med" len="med"/>
            <a:tailEnd type="none" w="med" len="med"/>
          </a:ln>
        </p:spPr>
        <p:style>
          <a:lnRef idx="2">
            <a:schemeClr val="accent1"/>
          </a:lnRef>
          <a:fillRef idx="0">
            <a:schemeClr val="accent1"/>
          </a:fillRef>
          <a:effectRef idx="1">
            <a:schemeClr val="accent1"/>
          </a:effectRef>
          <a:fontRef idx="minor">
            <a:schemeClr val="tx1"/>
          </a:fontRef>
        </p:style>
      </p:cxnSp>
      <p:cxnSp>
        <p:nvCxnSpPr>
          <p:cNvPr id="16" name="Straight Connector 15"/>
          <p:cNvCxnSpPr/>
          <p:nvPr/>
        </p:nvCxnSpPr>
        <p:spPr>
          <a:xfrm rot="5400000">
            <a:off x="3009900" y="4000500"/>
            <a:ext cx="533400" cy="457200"/>
          </a:xfrm>
          <a:prstGeom prst="line">
            <a:avLst/>
          </a:prstGeom>
          <a:ln w="57150" cap="flat" cmpd="sng" algn="ctr">
            <a:solidFill>
              <a:srgbClr val="FF0000"/>
            </a:solidFill>
            <a:prstDash val="solid"/>
            <a:round/>
            <a:headEnd type="none" w="med" len="med"/>
            <a:tailEnd type="none" w="med" len="med"/>
          </a:ln>
        </p:spPr>
        <p:style>
          <a:lnRef idx="2">
            <a:schemeClr val="accent1"/>
          </a:lnRef>
          <a:fillRef idx="0">
            <a:schemeClr val="accent1"/>
          </a:fillRef>
          <a:effectRef idx="1">
            <a:schemeClr val="accent1"/>
          </a:effectRef>
          <a:fontRef idx="minor">
            <a:schemeClr val="tx1"/>
          </a:fontRef>
        </p:style>
      </p:cxnSp>
      <p:grpSp>
        <p:nvGrpSpPr>
          <p:cNvPr id="14" name="Group 13"/>
          <p:cNvGrpSpPr/>
          <p:nvPr/>
        </p:nvGrpSpPr>
        <p:grpSpPr>
          <a:xfrm>
            <a:off x="2057400" y="3200400"/>
            <a:ext cx="6781800" cy="2019672"/>
            <a:chOff x="2057400" y="3200400"/>
            <a:chExt cx="6781800" cy="2019672"/>
          </a:xfrm>
        </p:grpSpPr>
        <p:sp>
          <p:nvSpPr>
            <p:cNvPr id="10" name="Subtitle 2"/>
            <p:cNvSpPr txBox="1">
              <a:spLocks/>
            </p:cNvSpPr>
            <p:nvPr/>
          </p:nvSpPr>
          <p:spPr>
            <a:xfrm>
              <a:off x="2057400" y="4572000"/>
              <a:ext cx="3505200" cy="648072"/>
            </a:xfrm>
            <a:prstGeom prst="rect">
              <a:avLst/>
            </a:prstGeom>
          </p:spPr>
          <p:txBody>
            <a:bodyPr vert="horz" lIns="91440" tIns="45720" rIns="91440" bIns="45720" rtlCol="0">
              <a:normAutofit/>
            </a:bodyPr>
            <a:lstStyle>
              <a:lvl1pPr marL="0" indent="0" algn="ctr" defTabSz="914400" rtl="0" eaLnBrk="1" latinLnBrk="0" hangingPunct="1">
                <a:spcBef>
                  <a:spcPct val="20000"/>
                </a:spcBef>
                <a:buFont typeface="Arial" pitchFamily="34" charset="0"/>
                <a:buNone/>
                <a:defRPr sz="3200" kern="1200">
                  <a:solidFill>
                    <a:schemeClr val="tx1">
                      <a:tint val="75000"/>
                    </a:schemeClr>
                  </a:solidFill>
                  <a:latin typeface="+mn-lt"/>
                  <a:ea typeface="+mn-ea"/>
                  <a:cs typeface="+mn-cs"/>
                </a:defRPr>
              </a:lvl1pPr>
              <a:lvl2pPr marL="457200" indent="0" algn="ctr" defTabSz="914400" rtl="0" eaLnBrk="1" latinLnBrk="0" hangingPunct="1">
                <a:spcBef>
                  <a:spcPct val="20000"/>
                </a:spcBef>
                <a:buFont typeface="Arial" pitchFamily="34" charset="0"/>
                <a:buNone/>
                <a:defRPr sz="2800" kern="1200">
                  <a:solidFill>
                    <a:schemeClr val="tx1">
                      <a:tint val="75000"/>
                    </a:schemeClr>
                  </a:solidFill>
                  <a:latin typeface="+mn-lt"/>
                  <a:ea typeface="+mn-ea"/>
                  <a:cs typeface="+mn-cs"/>
                </a:defRPr>
              </a:lvl2pPr>
              <a:lvl3pPr marL="914400" indent="0" algn="ctr" defTabSz="914400" rtl="0" eaLnBrk="1" latinLnBrk="0" hangingPunct="1">
                <a:spcBef>
                  <a:spcPct val="20000"/>
                </a:spcBef>
                <a:buFont typeface="Arial" pitchFamily="34" charset="0"/>
                <a:buNone/>
                <a:defRPr sz="2400" kern="1200">
                  <a:solidFill>
                    <a:schemeClr val="tx1">
                      <a:tint val="75000"/>
                    </a:schemeClr>
                  </a:solidFill>
                  <a:latin typeface="+mn-lt"/>
                  <a:ea typeface="+mn-ea"/>
                  <a:cs typeface="+mn-cs"/>
                </a:defRPr>
              </a:lvl3pPr>
              <a:lvl4pPr marL="1371600" indent="0" algn="ctr" defTabSz="914400" rtl="0" eaLnBrk="1" latinLnBrk="0" hangingPunct="1">
                <a:spcBef>
                  <a:spcPct val="20000"/>
                </a:spcBef>
                <a:buFont typeface="Arial" pitchFamily="34" charset="0"/>
                <a:buNone/>
                <a:defRPr sz="2000" kern="1200">
                  <a:solidFill>
                    <a:schemeClr val="tx1">
                      <a:tint val="75000"/>
                    </a:schemeClr>
                  </a:solidFill>
                  <a:latin typeface="+mn-lt"/>
                  <a:ea typeface="+mn-ea"/>
                  <a:cs typeface="+mn-cs"/>
                </a:defRPr>
              </a:lvl4pPr>
              <a:lvl5pPr marL="1828800" indent="0" algn="ctr" defTabSz="914400" rtl="0" eaLnBrk="1" latinLnBrk="0" hangingPunct="1">
                <a:spcBef>
                  <a:spcPct val="20000"/>
                </a:spcBef>
                <a:buFont typeface="Arial" pitchFamily="34" charset="0"/>
                <a:buNone/>
                <a:defRPr sz="2000" kern="1200">
                  <a:solidFill>
                    <a:schemeClr val="tx1">
                      <a:tint val="75000"/>
                    </a:schemeClr>
                  </a:solidFill>
                  <a:latin typeface="+mn-lt"/>
                  <a:ea typeface="+mn-ea"/>
                  <a:cs typeface="+mn-cs"/>
                </a:defRPr>
              </a:lvl5pPr>
              <a:lvl6pPr marL="2286000" indent="0" algn="ctr" defTabSz="914400" rtl="0" eaLnBrk="1" latinLnBrk="0" hangingPunct="1">
                <a:spcBef>
                  <a:spcPct val="20000"/>
                </a:spcBef>
                <a:buFont typeface="Arial" pitchFamily="34" charset="0"/>
                <a:buNone/>
                <a:defRPr sz="2000" kern="1200">
                  <a:solidFill>
                    <a:schemeClr val="tx1">
                      <a:tint val="75000"/>
                    </a:schemeClr>
                  </a:solidFill>
                  <a:latin typeface="+mn-lt"/>
                  <a:ea typeface="+mn-ea"/>
                  <a:cs typeface="+mn-cs"/>
                </a:defRPr>
              </a:lvl6pPr>
              <a:lvl7pPr marL="2743200" indent="0" algn="ctr" defTabSz="914400" rtl="0" eaLnBrk="1" latinLnBrk="0" hangingPunct="1">
                <a:spcBef>
                  <a:spcPct val="20000"/>
                </a:spcBef>
                <a:buFont typeface="Arial" pitchFamily="34" charset="0"/>
                <a:buNone/>
                <a:defRPr sz="2000" kern="1200">
                  <a:solidFill>
                    <a:schemeClr val="tx1">
                      <a:tint val="75000"/>
                    </a:schemeClr>
                  </a:solidFill>
                  <a:latin typeface="+mn-lt"/>
                  <a:ea typeface="+mn-ea"/>
                  <a:cs typeface="+mn-cs"/>
                </a:defRPr>
              </a:lvl7pPr>
              <a:lvl8pPr marL="3200400" indent="0" algn="ctr" defTabSz="914400" rtl="0" eaLnBrk="1" latinLnBrk="0" hangingPunct="1">
                <a:spcBef>
                  <a:spcPct val="20000"/>
                </a:spcBef>
                <a:buFont typeface="Arial" pitchFamily="34" charset="0"/>
                <a:buNone/>
                <a:defRPr sz="2000" kern="1200">
                  <a:solidFill>
                    <a:schemeClr val="tx1">
                      <a:tint val="75000"/>
                    </a:schemeClr>
                  </a:solidFill>
                  <a:latin typeface="+mn-lt"/>
                  <a:ea typeface="+mn-ea"/>
                  <a:cs typeface="+mn-cs"/>
                </a:defRPr>
              </a:lvl8pPr>
              <a:lvl9pPr marL="3657600" indent="0" algn="ctr" defTabSz="914400" rtl="0" eaLnBrk="1" latinLnBrk="0" hangingPunct="1">
                <a:spcBef>
                  <a:spcPct val="20000"/>
                </a:spcBef>
                <a:buFont typeface="Arial" pitchFamily="34" charset="0"/>
                <a:buNone/>
                <a:defRPr sz="2000" kern="1200">
                  <a:solidFill>
                    <a:schemeClr val="tx1">
                      <a:tint val="75000"/>
                    </a:schemeClr>
                  </a:solidFill>
                  <a:latin typeface="+mn-lt"/>
                  <a:ea typeface="+mn-ea"/>
                  <a:cs typeface="+mn-cs"/>
                </a:defRPr>
              </a:lvl9pPr>
            </a:lstStyle>
            <a:p>
              <a:r>
                <a:rPr lang="en-GB" i="1" dirty="0" err="1" smtClean="0">
                  <a:solidFill>
                    <a:srgbClr val="FFFF00"/>
                  </a:solidFill>
                </a:rPr>
                <a:t>x</a:t>
              </a:r>
              <a:r>
                <a:rPr lang="en-GB" dirty="0" smtClean="0"/>
                <a:t> </a:t>
              </a:r>
              <a:r>
                <a:rPr lang="en-US" dirty="0" smtClean="0"/>
                <a:t>   </a:t>
              </a:r>
              <a:r>
                <a:rPr lang="en-GB" dirty="0" smtClean="0"/>
                <a:t>+   7 =  </a:t>
              </a:r>
              <a:r>
                <a:rPr lang="en-GB" dirty="0" err="1" smtClean="0"/>
                <a:t>y</a:t>
              </a:r>
              <a:endParaRPr lang="en-GB" dirty="0"/>
            </a:p>
          </p:txBody>
        </p:sp>
        <p:sp>
          <p:nvSpPr>
            <p:cNvPr id="11" name="TextBox 10"/>
            <p:cNvSpPr txBox="1"/>
            <p:nvPr/>
          </p:nvSpPr>
          <p:spPr>
            <a:xfrm>
              <a:off x="5486400" y="3200400"/>
              <a:ext cx="3352800" cy="1200328"/>
            </a:xfrm>
            <a:prstGeom prst="rect">
              <a:avLst/>
            </a:prstGeom>
            <a:solidFill>
              <a:srgbClr val="3366FF"/>
            </a:solidFill>
            <a:ln>
              <a:solidFill>
                <a:srgbClr val="3366FF"/>
              </a:solidFill>
            </a:ln>
          </p:spPr>
          <p:txBody>
            <a:bodyPr wrap="square" rtlCol="0">
              <a:spAutoFit/>
            </a:bodyPr>
            <a:lstStyle/>
            <a:p>
              <a:r>
                <a:rPr lang="en-US" sz="2400" dirty="0" smtClean="0"/>
                <a:t>2.   + </a:t>
              </a:r>
              <a:r>
                <a:rPr lang="en-US" sz="2400" dirty="0" err="1" smtClean="0"/>
                <a:t>y</a:t>
              </a:r>
              <a:r>
                <a:rPr lang="en-US" sz="2400" dirty="0" smtClean="0"/>
                <a:t> to undo the  - </a:t>
              </a:r>
              <a:r>
                <a:rPr lang="en-US" sz="2400" dirty="0" err="1" smtClean="0"/>
                <a:t>y</a:t>
              </a:r>
              <a:endParaRPr lang="en-US" sz="2400" dirty="0" smtClean="0"/>
            </a:p>
            <a:p>
              <a:r>
                <a:rPr lang="en-US" sz="2400" dirty="0" smtClean="0"/>
                <a:t>- do to both sides to keep the equation =</a:t>
              </a:r>
              <a:endParaRPr lang="en-US" sz="2400" dirty="0"/>
            </a:p>
          </p:txBody>
        </p:sp>
        <p:sp>
          <p:nvSpPr>
            <p:cNvPr id="12" name="Rectangle 11"/>
            <p:cNvSpPr/>
            <p:nvPr/>
          </p:nvSpPr>
          <p:spPr>
            <a:xfrm>
              <a:off x="2362200" y="3200400"/>
              <a:ext cx="2438400" cy="1371600"/>
            </a:xfrm>
            <a:prstGeom prst="rect">
              <a:avLst/>
            </a:prstGeom>
            <a:gradFill flip="none" rotWithShape="1">
              <a:gsLst>
                <a:gs pos="0">
                  <a:schemeClr val="accent1">
                    <a:shade val="51000"/>
                    <a:satMod val="130000"/>
                    <a:alpha val="50000"/>
                  </a:schemeClr>
                </a:gs>
                <a:gs pos="80000">
                  <a:schemeClr val="accent1">
                    <a:shade val="93000"/>
                    <a:satMod val="130000"/>
                    <a:alpha val="50000"/>
                  </a:schemeClr>
                </a:gs>
                <a:gs pos="100000">
                  <a:schemeClr val="accent1">
                    <a:shade val="94000"/>
                    <a:satMod val="135000"/>
                    <a:alpha val="50000"/>
                  </a:schemeClr>
                </a:gs>
              </a:gsLst>
              <a:lin ang="16200000" scaled="0"/>
              <a:tileRect/>
            </a:gradFill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</p:grpSp>
    </p:spTree>
    <p:extLst>
      <p:ext uri="{BB962C8B-B14F-4D97-AF65-F5344CB8AC3E}">
        <p14:creationId xmlns="" xmlns:a="http://schemas.openxmlformats.org/drawingml/2006/main" xmlns:r="http://schemas.openxmlformats.org/officeDocument/2006/relationships" xmlns:p="http://schemas.openxmlformats.org/presentationml/2006/main" xmlns:p14="http://schemas.microsoft.com/office/powerpoint/2010/main" xmlns:mv="urn:schemas-microsoft-com:mac:vml" xmlns:mc="http://schemas.openxmlformats.org/markup-compatibility/2006" val="4093598227"/>
      </p:ext>
    </p:extLst>
  </p:cSld>
  <p:clrMapOvr>
    <a:masterClrMapping/>
  </p:clrMapOvr>
  <p:timing>
    <p:tnLst>
      <p:par>
        <p:cTn id="1" dur="indefinite" restart="never" nodeType="tmRoot"/>
      </p:par>
    </p:tnLst>
  </p:timing>
</p:sld>
</file>

<file path=ppt/slides/slide12.xml><?xml version="1.0" encoding="utf-8"?>
<p:sld xmlns:a="http://schemas.openxmlformats.org/drawingml/2006/main" xmlns:r="http://schemas.openxmlformats.org/officeDocument/2006/relationships" xmlns:mc="http://schemas.openxmlformats.org/markup-compatibility/2006" xmlns:mv="urn:schemas-microsoft-com:mac:vml" xmlns:p="http://schemas.openxmlformats.org/presentationml/2006/main" mc:Ignorable="mv" mc:PreserveAttributes="mv:*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ctrTitle"/>
          </p:nvPr>
        </p:nvSpPr>
        <p:spPr>
          <a:xfrm>
            <a:off x="611560" y="476672"/>
            <a:ext cx="7772400" cy="1470025"/>
          </a:xfrm>
        </p:spPr>
        <p:txBody>
          <a:bodyPr/>
          <a:lstStyle/>
          <a:p>
            <a:r>
              <a:rPr lang="en-GB" dirty="0" smtClean="0"/>
              <a:t>Changing the subject</a:t>
            </a:r>
            <a:endParaRPr lang="en-GB" dirty="0"/>
          </a:p>
        </p:txBody>
      </p:sp>
      <p:sp>
        <p:nvSpPr>
          <p:cNvPr id="3" name="Subtitle 2"/>
          <p:cNvSpPr>
            <a:spLocks noGrp="1"/>
          </p:cNvSpPr>
          <p:nvPr>
            <p:ph type="subTitle" idx="1"/>
          </p:nvPr>
        </p:nvSpPr>
        <p:spPr>
          <a:xfrm>
            <a:off x="1403648" y="1772816"/>
            <a:ext cx="6400800" cy="1752600"/>
          </a:xfrm>
        </p:spPr>
        <p:txBody>
          <a:bodyPr>
            <a:normAutofit/>
          </a:bodyPr>
          <a:lstStyle/>
          <a:p>
            <a:r>
              <a:rPr lang="en-GB" dirty="0" smtClean="0"/>
              <a:t>Change the subject in the following to make </a:t>
            </a:r>
            <a:r>
              <a:rPr lang="en-GB" i="1" dirty="0" smtClean="0">
                <a:solidFill>
                  <a:srgbClr val="FFFF00"/>
                </a:solidFill>
              </a:rPr>
              <a:t>x</a:t>
            </a:r>
            <a:r>
              <a:rPr lang="en-GB" dirty="0" smtClean="0"/>
              <a:t> the subject</a:t>
            </a:r>
            <a:endParaRPr lang="en-GB" dirty="0"/>
          </a:p>
        </p:txBody>
      </p:sp>
      <p:sp>
        <p:nvSpPr>
          <p:cNvPr id="4" name="Subtitle 2"/>
          <p:cNvSpPr txBox="1">
            <a:spLocks/>
          </p:cNvSpPr>
          <p:nvPr/>
        </p:nvSpPr>
        <p:spPr>
          <a:xfrm>
            <a:off x="990600" y="3276600"/>
            <a:ext cx="5252392" cy="648072"/>
          </a:xfrm>
          <a:prstGeom prst="rect">
            <a:avLst/>
          </a:prstGeom>
        </p:spPr>
        <p:txBody>
          <a:bodyPr vert="horz" lIns="91440" tIns="45720" rIns="91440" bIns="45720" rtlCol="0">
            <a:normAutofit/>
          </a:bodyPr>
          <a:lstStyle>
            <a:lvl1pPr marL="0" indent="0" algn="ctr" defTabSz="914400" rtl="0" eaLnBrk="1" latinLnBrk="0" hangingPunct="1">
              <a:spcBef>
                <a:spcPct val="20000"/>
              </a:spcBef>
              <a:buFont typeface="Arial" pitchFamily="34" charset="0"/>
              <a:buNone/>
              <a:defRPr sz="3200" kern="1200">
                <a:solidFill>
                  <a:schemeClr val="tx1">
                    <a:tint val="75000"/>
                  </a:schemeClr>
                </a:solidFill>
                <a:latin typeface="+mn-lt"/>
                <a:ea typeface="+mn-ea"/>
                <a:cs typeface="+mn-cs"/>
              </a:defRPr>
            </a:lvl1pPr>
            <a:lvl2pPr marL="457200" indent="0" algn="ctr" defTabSz="914400" rtl="0" eaLnBrk="1" latinLnBrk="0" hangingPunct="1">
              <a:spcBef>
                <a:spcPct val="20000"/>
              </a:spcBef>
              <a:buFont typeface="Arial" pitchFamily="34" charset="0"/>
              <a:buNone/>
              <a:defRPr sz="2800" kern="1200">
                <a:solidFill>
                  <a:schemeClr val="tx1">
                    <a:tint val="75000"/>
                  </a:schemeClr>
                </a:solidFill>
                <a:latin typeface="+mn-lt"/>
                <a:ea typeface="+mn-ea"/>
                <a:cs typeface="+mn-cs"/>
              </a:defRPr>
            </a:lvl2pPr>
            <a:lvl3pPr marL="914400" indent="0" algn="ctr" defTabSz="914400" rtl="0" eaLnBrk="1" latinLnBrk="0" hangingPunct="1">
              <a:spcBef>
                <a:spcPct val="20000"/>
              </a:spcBef>
              <a:buFont typeface="Arial" pitchFamily="34" charset="0"/>
              <a:buNone/>
              <a:defRPr sz="2400" kern="1200">
                <a:solidFill>
                  <a:schemeClr val="tx1">
                    <a:tint val="75000"/>
                  </a:schemeClr>
                </a:solidFill>
                <a:latin typeface="+mn-lt"/>
                <a:ea typeface="+mn-ea"/>
                <a:cs typeface="+mn-cs"/>
              </a:defRPr>
            </a:lvl3pPr>
            <a:lvl4pPr marL="1371600" indent="0" algn="ctr" defTabSz="914400" rtl="0" eaLnBrk="1" latinLnBrk="0" hangingPunct="1">
              <a:spcBef>
                <a:spcPct val="20000"/>
              </a:spcBef>
              <a:buFont typeface="Arial" pitchFamily="34" charset="0"/>
              <a:buNone/>
              <a:defRPr sz="2000" kern="1200">
                <a:solidFill>
                  <a:schemeClr val="tx1">
                    <a:tint val="75000"/>
                  </a:schemeClr>
                </a:solidFill>
                <a:latin typeface="+mn-lt"/>
                <a:ea typeface="+mn-ea"/>
                <a:cs typeface="+mn-cs"/>
              </a:defRPr>
            </a:lvl4pPr>
            <a:lvl5pPr marL="1828800" indent="0" algn="ctr" defTabSz="914400" rtl="0" eaLnBrk="1" latinLnBrk="0" hangingPunct="1">
              <a:spcBef>
                <a:spcPct val="20000"/>
              </a:spcBef>
              <a:buFont typeface="Arial" pitchFamily="34" charset="0"/>
              <a:buNone/>
              <a:defRPr sz="2000" kern="1200">
                <a:solidFill>
                  <a:schemeClr val="tx1">
                    <a:tint val="75000"/>
                  </a:schemeClr>
                </a:solidFill>
                <a:latin typeface="+mn-lt"/>
                <a:ea typeface="+mn-ea"/>
                <a:cs typeface="+mn-cs"/>
              </a:defRPr>
            </a:lvl5pPr>
            <a:lvl6pPr marL="2286000" indent="0" algn="ctr" defTabSz="914400" rtl="0" eaLnBrk="1" latinLnBrk="0" hangingPunct="1">
              <a:spcBef>
                <a:spcPct val="20000"/>
              </a:spcBef>
              <a:buFont typeface="Arial" pitchFamily="34" charset="0"/>
              <a:buNone/>
              <a:defRPr sz="2000" kern="1200">
                <a:solidFill>
                  <a:schemeClr val="tx1">
                    <a:tint val="75000"/>
                  </a:schemeClr>
                </a:solidFill>
                <a:latin typeface="+mn-lt"/>
                <a:ea typeface="+mn-ea"/>
                <a:cs typeface="+mn-cs"/>
              </a:defRPr>
            </a:lvl6pPr>
            <a:lvl7pPr marL="2743200" indent="0" algn="ctr" defTabSz="914400" rtl="0" eaLnBrk="1" latinLnBrk="0" hangingPunct="1">
              <a:spcBef>
                <a:spcPct val="20000"/>
              </a:spcBef>
              <a:buFont typeface="Arial" pitchFamily="34" charset="0"/>
              <a:buNone/>
              <a:defRPr sz="2000" kern="1200">
                <a:solidFill>
                  <a:schemeClr val="tx1">
                    <a:tint val="75000"/>
                  </a:schemeClr>
                </a:solidFill>
                <a:latin typeface="+mn-lt"/>
                <a:ea typeface="+mn-ea"/>
                <a:cs typeface="+mn-cs"/>
              </a:defRPr>
            </a:lvl7pPr>
            <a:lvl8pPr marL="3200400" indent="0" algn="ctr" defTabSz="914400" rtl="0" eaLnBrk="1" latinLnBrk="0" hangingPunct="1">
              <a:spcBef>
                <a:spcPct val="20000"/>
              </a:spcBef>
              <a:buFont typeface="Arial" pitchFamily="34" charset="0"/>
              <a:buNone/>
              <a:defRPr sz="2000" kern="1200">
                <a:solidFill>
                  <a:schemeClr val="tx1">
                    <a:tint val="75000"/>
                  </a:schemeClr>
                </a:solidFill>
                <a:latin typeface="+mn-lt"/>
                <a:ea typeface="+mn-ea"/>
                <a:cs typeface="+mn-cs"/>
              </a:defRPr>
            </a:lvl8pPr>
            <a:lvl9pPr marL="3657600" indent="0" algn="ctr" defTabSz="914400" rtl="0" eaLnBrk="1" latinLnBrk="0" hangingPunct="1">
              <a:spcBef>
                <a:spcPct val="20000"/>
              </a:spcBef>
              <a:buFont typeface="Arial" pitchFamily="34" charset="0"/>
              <a:buNone/>
              <a:defRPr sz="2000" kern="1200">
                <a:solidFill>
                  <a:schemeClr val="tx1">
                    <a:tint val="75000"/>
                  </a:schemeClr>
                </a:solidFill>
                <a:latin typeface="+mn-lt"/>
                <a:ea typeface="+mn-ea"/>
                <a:cs typeface="+mn-cs"/>
              </a:defRPr>
            </a:lvl9pPr>
          </a:lstStyle>
          <a:p>
            <a:r>
              <a:rPr lang="en-GB" i="1" dirty="0" err="1" smtClean="0">
                <a:solidFill>
                  <a:srgbClr val="FFFF00"/>
                </a:solidFill>
              </a:rPr>
              <a:t>x</a:t>
            </a:r>
            <a:r>
              <a:rPr lang="en-GB" dirty="0" smtClean="0"/>
              <a:t> </a:t>
            </a:r>
            <a:r>
              <a:rPr lang="en-US" dirty="0" smtClean="0"/>
              <a:t>–</a:t>
            </a:r>
            <a:r>
              <a:rPr lang="en-GB" dirty="0" smtClean="0"/>
              <a:t> </a:t>
            </a:r>
            <a:r>
              <a:rPr lang="en-GB" i="1" dirty="0" err="1" smtClean="0"/>
              <a:t>y</a:t>
            </a:r>
            <a:r>
              <a:rPr lang="en-GB" dirty="0" smtClean="0"/>
              <a:t> + 7 = 0</a:t>
            </a:r>
            <a:endParaRPr lang="en-GB" dirty="0"/>
          </a:p>
        </p:txBody>
      </p:sp>
      <p:sp>
        <p:nvSpPr>
          <p:cNvPr id="5" name="Subtitle 2"/>
          <p:cNvSpPr txBox="1">
            <a:spLocks/>
          </p:cNvSpPr>
          <p:nvPr/>
        </p:nvSpPr>
        <p:spPr>
          <a:xfrm>
            <a:off x="2590800" y="3886200"/>
            <a:ext cx="1219200" cy="648072"/>
          </a:xfrm>
          <a:prstGeom prst="rect">
            <a:avLst/>
          </a:prstGeom>
        </p:spPr>
        <p:txBody>
          <a:bodyPr vert="horz" lIns="91440" tIns="45720" rIns="91440" bIns="45720" rtlCol="0">
            <a:normAutofit/>
          </a:bodyPr>
          <a:lstStyle>
            <a:lvl1pPr marL="0" indent="0" algn="ctr" defTabSz="914400" rtl="0" eaLnBrk="1" latinLnBrk="0" hangingPunct="1">
              <a:spcBef>
                <a:spcPct val="20000"/>
              </a:spcBef>
              <a:buFont typeface="Arial" pitchFamily="34" charset="0"/>
              <a:buNone/>
              <a:defRPr sz="3200" kern="1200">
                <a:solidFill>
                  <a:schemeClr val="tx1">
                    <a:tint val="75000"/>
                  </a:schemeClr>
                </a:solidFill>
                <a:latin typeface="+mn-lt"/>
                <a:ea typeface="+mn-ea"/>
                <a:cs typeface="+mn-cs"/>
              </a:defRPr>
            </a:lvl1pPr>
            <a:lvl2pPr marL="457200" indent="0" algn="ctr" defTabSz="914400" rtl="0" eaLnBrk="1" latinLnBrk="0" hangingPunct="1">
              <a:spcBef>
                <a:spcPct val="20000"/>
              </a:spcBef>
              <a:buFont typeface="Arial" pitchFamily="34" charset="0"/>
              <a:buNone/>
              <a:defRPr sz="2800" kern="1200">
                <a:solidFill>
                  <a:schemeClr val="tx1">
                    <a:tint val="75000"/>
                  </a:schemeClr>
                </a:solidFill>
                <a:latin typeface="+mn-lt"/>
                <a:ea typeface="+mn-ea"/>
                <a:cs typeface="+mn-cs"/>
              </a:defRPr>
            </a:lvl2pPr>
            <a:lvl3pPr marL="914400" indent="0" algn="ctr" defTabSz="914400" rtl="0" eaLnBrk="1" latinLnBrk="0" hangingPunct="1">
              <a:spcBef>
                <a:spcPct val="20000"/>
              </a:spcBef>
              <a:buFont typeface="Arial" pitchFamily="34" charset="0"/>
              <a:buNone/>
              <a:defRPr sz="2400" kern="1200">
                <a:solidFill>
                  <a:schemeClr val="tx1">
                    <a:tint val="75000"/>
                  </a:schemeClr>
                </a:solidFill>
                <a:latin typeface="+mn-lt"/>
                <a:ea typeface="+mn-ea"/>
                <a:cs typeface="+mn-cs"/>
              </a:defRPr>
            </a:lvl3pPr>
            <a:lvl4pPr marL="1371600" indent="0" algn="ctr" defTabSz="914400" rtl="0" eaLnBrk="1" latinLnBrk="0" hangingPunct="1">
              <a:spcBef>
                <a:spcPct val="20000"/>
              </a:spcBef>
              <a:buFont typeface="Arial" pitchFamily="34" charset="0"/>
              <a:buNone/>
              <a:defRPr sz="2000" kern="1200">
                <a:solidFill>
                  <a:schemeClr val="tx1">
                    <a:tint val="75000"/>
                  </a:schemeClr>
                </a:solidFill>
                <a:latin typeface="+mn-lt"/>
                <a:ea typeface="+mn-ea"/>
                <a:cs typeface="+mn-cs"/>
              </a:defRPr>
            </a:lvl4pPr>
            <a:lvl5pPr marL="1828800" indent="0" algn="ctr" defTabSz="914400" rtl="0" eaLnBrk="1" latinLnBrk="0" hangingPunct="1">
              <a:spcBef>
                <a:spcPct val="20000"/>
              </a:spcBef>
              <a:buFont typeface="Arial" pitchFamily="34" charset="0"/>
              <a:buNone/>
              <a:defRPr sz="2000" kern="1200">
                <a:solidFill>
                  <a:schemeClr val="tx1">
                    <a:tint val="75000"/>
                  </a:schemeClr>
                </a:solidFill>
                <a:latin typeface="+mn-lt"/>
                <a:ea typeface="+mn-ea"/>
                <a:cs typeface="+mn-cs"/>
              </a:defRPr>
            </a:lvl5pPr>
            <a:lvl6pPr marL="2286000" indent="0" algn="ctr" defTabSz="914400" rtl="0" eaLnBrk="1" latinLnBrk="0" hangingPunct="1">
              <a:spcBef>
                <a:spcPct val="20000"/>
              </a:spcBef>
              <a:buFont typeface="Arial" pitchFamily="34" charset="0"/>
              <a:buNone/>
              <a:defRPr sz="2000" kern="1200">
                <a:solidFill>
                  <a:schemeClr val="tx1">
                    <a:tint val="75000"/>
                  </a:schemeClr>
                </a:solidFill>
                <a:latin typeface="+mn-lt"/>
                <a:ea typeface="+mn-ea"/>
                <a:cs typeface="+mn-cs"/>
              </a:defRPr>
            </a:lvl6pPr>
            <a:lvl7pPr marL="2743200" indent="0" algn="ctr" defTabSz="914400" rtl="0" eaLnBrk="1" latinLnBrk="0" hangingPunct="1">
              <a:spcBef>
                <a:spcPct val="20000"/>
              </a:spcBef>
              <a:buFont typeface="Arial" pitchFamily="34" charset="0"/>
              <a:buNone/>
              <a:defRPr sz="2000" kern="1200">
                <a:solidFill>
                  <a:schemeClr val="tx1">
                    <a:tint val="75000"/>
                  </a:schemeClr>
                </a:solidFill>
                <a:latin typeface="+mn-lt"/>
                <a:ea typeface="+mn-ea"/>
                <a:cs typeface="+mn-cs"/>
              </a:defRPr>
            </a:lvl7pPr>
            <a:lvl8pPr marL="3200400" indent="0" algn="ctr" defTabSz="914400" rtl="0" eaLnBrk="1" latinLnBrk="0" hangingPunct="1">
              <a:spcBef>
                <a:spcPct val="20000"/>
              </a:spcBef>
              <a:buFont typeface="Arial" pitchFamily="34" charset="0"/>
              <a:buNone/>
              <a:defRPr sz="2000" kern="1200">
                <a:solidFill>
                  <a:schemeClr val="tx1">
                    <a:tint val="75000"/>
                  </a:schemeClr>
                </a:solidFill>
                <a:latin typeface="+mn-lt"/>
                <a:ea typeface="+mn-ea"/>
                <a:cs typeface="+mn-cs"/>
              </a:defRPr>
            </a:lvl8pPr>
            <a:lvl9pPr marL="3657600" indent="0" algn="ctr" defTabSz="914400" rtl="0" eaLnBrk="1" latinLnBrk="0" hangingPunct="1">
              <a:spcBef>
                <a:spcPct val="20000"/>
              </a:spcBef>
              <a:buFont typeface="Arial" pitchFamily="34" charset="0"/>
              <a:buNone/>
              <a:defRPr sz="2000" kern="1200">
                <a:solidFill>
                  <a:schemeClr val="tx1">
                    <a:tint val="75000"/>
                  </a:schemeClr>
                </a:solidFill>
                <a:latin typeface="+mn-lt"/>
                <a:ea typeface="+mn-ea"/>
                <a:cs typeface="+mn-cs"/>
              </a:defRPr>
            </a:lvl9pPr>
          </a:lstStyle>
          <a:p>
            <a:r>
              <a:rPr lang="en-GB" dirty="0" smtClean="0"/>
              <a:t>+</a:t>
            </a:r>
            <a:r>
              <a:rPr lang="en-GB" dirty="0" err="1" smtClean="0"/>
              <a:t>y</a:t>
            </a:r>
            <a:endParaRPr lang="en-GB" dirty="0"/>
          </a:p>
        </p:txBody>
      </p:sp>
      <p:sp>
        <p:nvSpPr>
          <p:cNvPr id="7" name="Subtitle 2"/>
          <p:cNvSpPr txBox="1">
            <a:spLocks/>
          </p:cNvSpPr>
          <p:nvPr/>
        </p:nvSpPr>
        <p:spPr>
          <a:xfrm>
            <a:off x="3810000" y="3923928"/>
            <a:ext cx="1219200" cy="648072"/>
          </a:xfrm>
          <a:prstGeom prst="rect">
            <a:avLst/>
          </a:prstGeom>
        </p:spPr>
        <p:txBody>
          <a:bodyPr vert="horz" lIns="91440" tIns="45720" rIns="91440" bIns="45720" rtlCol="0">
            <a:normAutofit/>
          </a:bodyPr>
          <a:lstStyle>
            <a:lvl1pPr marL="0" indent="0" algn="ctr" defTabSz="914400" rtl="0" eaLnBrk="1" latinLnBrk="0" hangingPunct="1">
              <a:spcBef>
                <a:spcPct val="20000"/>
              </a:spcBef>
              <a:buFont typeface="Arial" pitchFamily="34" charset="0"/>
              <a:buNone/>
              <a:defRPr sz="3200" kern="1200">
                <a:solidFill>
                  <a:schemeClr val="tx1">
                    <a:tint val="75000"/>
                  </a:schemeClr>
                </a:solidFill>
                <a:latin typeface="+mn-lt"/>
                <a:ea typeface="+mn-ea"/>
                <a:cs typeface="+mn-cs"/>
              </a:defRPr>
            </a:lvl1pPr>
            <a:lvl2pPr marL="457200" indent="0" algn="ctr" defTabSz="914400" rtl="0" eaLnBrk="1" latinLnBrk="0" hangingPunct="1">
              <a:spcBef>
                <a:spcPct val="20000"/>
              </a:spcBef>
              <a:buFont typeface="Arial" pitchFamily="34" charset="0"/>
              <a:buNone/>
              <a:defRPr sz="2800" kern="1200">
                <a:solidFill>
                  <a:schemeClr val="tx1">
                    <a:tint val="75000"/>
                  </a:schemeClr>
                </a:solidFill>
                <a:latin typeface="+mn-lt"/>
                <a:ea typeface="+mn-ea"/>
                <a:cs typeface="+mn-cs"/>
              </a:defRPr>
            </a:lvl2pPr>
            <a:lvl3pPr marL="914400" indent="0" algn="ctr" defTabSz="914400" rtl="0" eaLnBrk="1" latinLnBrk="0" hangingPunct="1">
              <a:spcBef>
                <a:spcPct val="20000"/>
              </a:spcBef>
              <a:buFont typeface="Arial" pitchFamily="34" charset="0"/>
              <a:buNone/>
              <a:defRPr sz="2400" kern="1200">
                <a:solidFill>
                  <a:schemeClr val="tx1">
                    <a:tint val="75000"/>
                  </a:schemeClr>
                </a:solidFill>
                <a:latin typeface="+mn-lt"/>
                <a:ea typeface="+mn-ea"/>
                <a:cs typeface="+mn-cs"/>
              </a:defRPr>
            </a:lvl3pPr>
            <a:lvl4pPr marL="1371600" indent="0" algn="ctr" defTabSz="914400" rtl="0" eaLnBrk="1" latinLnBrk="0" hangingPunct="1">
              <a:spcBef>
                <a:spcPct val="20000"/>
              </a:spcBef>
              <a:buFont typeface="Arial" pitchFamily="34" charset="0"/>
              <a:buNone/>
              <a:defRPr sz="2000" kern="1200">
                <a:solidFill>
                  <a:schemeClr val="tx1">
                    <a:tint val="75000"/>
                  </a:schemeClr>
                </a:solidFill>
                <a:latin typeface="+mn-lt"/>
                <a:ea typeface="+mn-ea"/>
                <a:cs typeface="+mn-cs"/>
              </a:defRPr>
            </a:lvl4pPr>
            <a:lvl5pPr marL="1828800" indent="0" algn="ctr" defTabSz="914400" rtl="0" eaLnBrk="1" latinLnBrk="0" hangingPunct="1">
              <a:spcBef>
                <a:spcPct val="20000"/>
              </a:spcBef>
              <a:buFont typeface="Arial" pitchFamily="34" charset="0"/>
              <a:buNone/>
              <a:defRPr sz="2000" kern="1200">
                <a:solidFill>
                  <a:schemeClr val="tx1">
                    <a:tint val="75000"/>
                  </a:schemeClr>
                </a:solidFill>
                <a:latin typeface="+mn-lt"/>
                <a:ea typeface="+mn-ea"/>
                <a:cs typeface="+mn-cs"/>
              </a:defRPr>
            </a:lvl5pPr>
            <a:lvl6pPr marL="2286000" indent="0" algn="ctr" defTabSz="914400" rtl="0" eaLnBrk="1" latinLnBrk="0" hangingPunct="1">
              <a:spcBef>
                <a:spcPct val="20000"/>
              </a:spcBef>
              <a:buFont typeface="Arial" pitchFamily="34" charset="0"/>
              <a:buNone/>
              <a:defRPr sz="2000" kern="1200">
                <a:solidFill>
                  <a:schemeClr val="tx1">
                    <a:tint val="75000"/>
                  </a:schemeClr>
                </a:solidFill>
                <a:latin typeface="+mn-lt"/>
                <a:ea typeface="+mn-ea"/>
                <a:cs typeface="+mn-cs"/>
              </a:defRPr>
            </a:lvl6pPr>
            <a:lvl7pPr marL="2743200" indent="0" algn="ctr" defTabSz="914400" rtl="0" eaLnBrk="1" latinLnBrk="0" hangingPunct="1">
              <a:spcBef>
                <a:spcPct val="20000"/>
              </a:spcBef>
              <a:buFont typeface="Arial" pitchFamily="34" charset="0"/>
              <a:buNone/>
              <a:defRPr sz="2000" kern="1200">
                <a:solidFill>
                  <a:schemeClr val="tx1">
                    <a:tint val="75000"/>
                  </a:schemeClr>
                </a:solidFill>
                <a:latin typeface="+mn-lt"/>
                <a:ea typeface="+mn-ea"/>
                <a:cs typeface="+mn-cs"/>
              </a:defRPr>
            </a:lvl7pPr>
            <a:lvl8pPr marL="3200400" indent="0" algn="ctr" defTabSz="914400" rtl="0" eaLnBrk="1" latinLnBrk="0" hangingPunct="1">
              <a:spcBef>
                <a:spcPct val="20000"/>
              </a:spcBef>
              <a:buFont typeface="Arial" pitchFamily="34" charset="0"/>
              <a:buNone/>
              <a:defRPr sz="2000" kern="1200">
                <a:solidFill>
                  <a:schemeClr val="tx1">
                    <a:tint val="75000"/>
                  </a:schemeClr>
                </a:solidFill>
                <a:latin typeface="+mn-lt"/>
                <a:ea typeface="+mn-ea"/>
                <a:cs typeface="+mn-cs"/>
              </a:defRPr>
            </a:lvl8pPr>
            <a:lvl9pPr marL="3657600" indent="0" algn="ctr" defTabSz="914400" rtl="0" eaLnBrk="1" latinLnBrk="0" hangingPunct="1">
              <a:spcBef>
                <a:spcPct val="20000"/>
              </a:spcBef>
              <a:buFont typeface="Arial" pitchFamily="34" charset="0"/>
              <a:buNone/>
              <a:defRPr sz="2000" kern="1200">
                <a:solidFill>
                  <a:schemeClr val="tx1">
                    <a:tint val="75000"/>
                  </a:schemeClr>
                </a:solidFill>
                <a:latin typeface="+mn-lt"/>
                <a:ea typeface="+mn-ea"/>
                <a:cs typeface="+mn-cs"/>
              </a:defRPr>
            </a:lvl9pPr>
          </a:lstStyle>
          <a:p>
            <a:r>
              <a:rPr lang="en-GB" dirty="0" smtClean="0"/>
              <a:t>+</a:t>
            </a:r>
            <a:r>
              <a:rPr lang="en-GB" dirty="0" err="1" smtClean="0"/>
              <a:t>y</a:t>
            </a:r>
            <a:endParaRPr lang="en-GB" dirty="0"/>
          </a:p>
        </p:txBody>
      </p:sp>
      <p:cxnSp>
        <p:nvCxnSpPr>
          <p:cNvPr id="9" name="Straight Connector 8"/>
          <p:cNvCxnSpPr/>
          <p:nvPr/>
        </p:nvCxnSpPr>
        <p:spPr>
          <a:xfrm>
            <a:off x="2438400" y="4572000"/>
            <a:ext cx="2286000" cy="1588"/>
          </a:xfrm>
          <a:prstGeom prst="line">
            <a:avLst/>
          </a:prstGeom>
        </p:spPr>
        <p:style>
          <a:lnRef idx="2">
            <a:schemeClr val="accent1"/>
          </a:lnRef>
          <a:fillRef idx="0">
            <a:schemeClr val="accent1"/>
          </a:fillRef>
          <a:effectRef idx="1">
            <a:schemeClr val="accent1"/>
          </a:effectRef>
          <a:fontRef idx="minor">
            <a:schemeClr val="tx1"/>
          </a:fontRef>
        </p:style>
      </p:cxnSp>
      <p:sp>
        <p:nvSpPr>
          <p:cNvPr id="11" name="TextBox 10"/>
          <p:cNvSpPr txBox="1"/>
          <p:nvPr/>
        </p:nvSpPr>
        <p:spPr>
          <a:xfrm>
            <a:off x="5486400" y="3200400"/>
            <a:ext cx="3352800" cy="1200328"/>
          </a:xfrm>
          <a:prstGeom prst="rect">
            <a:avLst/>
          </a:prstGeom>
          <a:solidFill>
            <a:srgbClr val="3366FF"/>
          </a:solidFill>
          <a:ln>
            <a:solidFill>
              <a:srgbClr val="3366FF"/>
            </a:solidFill>
          </a:ln>
        </p:spPr>
        <p:txBody>
          <a:bodyPr wrap="square" rtlCol="0">
            <a:spAutoFit/>
          </a:bodyPr>
          <a:lstStyle/>
          <a:p>
            <a:r>
              <a:rPr lang="en-US" sz="2400" dirty="0" smtClean="0"/>
              <a:t>2.   - 7 to undo the  + 7</a:t>
            </a:r>
          </a:p>
          <a:p>
            <a:r>
              <a:rPr lang="en-US" sz="2400" dirty="0" smtClean="0"/>
              <a:t>- do to both sides to keep the equation =</a:t>
            </a:r>
            <a:endParaRPr lang="en-US" sz="2400" dirty="0"/>
          </a:p>
        </p:txBody>
      </p:sp>
      <p:cxnSp>
        <p:nvCxnSpPr>
          <p:cNvPr id="13" name="Straight Connector 12"/>
          <p:cNvCxnSpPr/>
          <p:nvPr/>
        </p:nvCxnSpPr>
        <p:spPr>
          <a:xfrm rot="5400000">
            <a:off x="3009900" y="3314700"/>
            <a:ext cx="533400" cy="457200"/>
          </a:xfrm>
          <a:prstGeom prst="line">
            <a:avLst/>
          </a:prstGeom>
          <a:ln w="57150" cap="flat" cmpd="sng" algn="ctr">
            <a:solidFill>
              <a:srgbClr val="FF0000"/>
            </a:solidFill>
            <a:prstDash val="solid"/>
            <a:round/>
            <a:headEnd type="none" w="med" len="med"/>
            <a:tailEnd type="none" w="med" len="med"/>
          </a:ln>
        </p:spPr>
        <p:style>
          <a:lnRef idx="2">
            <a:schemeClr val="accent1"/>
          </a:lnRef>
          <a:fillRef idx="0">
            <a:schemeClr val="accent1"/>
          </a:fillRef>
          <a:effectRef idx="1">
            <a:schemeClr val="accent1"/>
          </a:effectRef>
          <a:fontRef idx="minor">
            <a:schemeClr val="tx1"/>
          </a:fontRef>
        </p:style>
      </p:cxnSp>
      <p:cxnSp>
        <p:nvCxnSpPr>
          <p:cNvPr id="16" name="Straight Connector 15"/>
          <p:cNvCxnSpPr/>
          <p:nvPr/>
        </p:nvCxnSpPr>
        <p:spPr>
          <a:xfrm rot="5400000">
            <a:off x="3009900" y="4000500"/>
            <a:ext cx="533400" cy="457200"/>
          </a:xfrm>
          <a:prstGeom prst="line">
            <a:avLst/>
          </a:prstGeom>
          <a:ln w="57150" cap="flat" cmpd="sng" algn="ctr">
            <a:solidFill>
              <a:srgbClr val="FF0000"/>
            </a:solidFill>
            <a:prstDash val="solid"/>
            <a:round/>
            <a:headEnd type="none" w="med" len="med"/>
            <a:tailEnd type="none" w="med" len="med"/>
          </a:ln>
        </p:spPr>
        <p:style>
          <a:lnRef idx="2">
            <a:schemeClr val="accent1"/>
          </a:lnRef>
          <a:fillRef idx="0">
            <a:schemeClr val="accent1"/>
          </a:fillRef>
          <a:effectRef idx="1">
            <a:schemeClr val="accent1"/>
          </a:effectRef>
          <a:fontRef idx="minor">
            <a:schemeClr val="tx1"/>
          </a:fontRef>
        </p:style>
      </p:cxnSp>
      <p:cxnSp>
        <p:nvCxnSpPr>
          <p:cNvPr id="14" name="Straight Connector 13"/>
          <p:cNvCxnSpPr/>
          <p:nvPr/>
        </p:nvCxnSpPr>
        <p:spPr>
          <a:xfrm>
            <a:off x="2514600" y="5715000"/>
            <a:ext cx="2286000" cy="1588"/>
          </a:xfrm>
          <a:prstGeom prst="line">
            <a:avLst/>
          </a:prstGeom>
        </p:spPr>
        <p:style>
          <a:lnRef idx="2">
            <a:schemeClr val="accent1"/>
          </a:lnRef>
          <a:fillRef idx="0">
            <a:schemeClr val="accent1"/>
          </a:fillRef>
          <a:effectRef idx="1">
            <a:schemeClr val="accent1"/>
          </a:effectRef>
          <a:fontRef idx="minor">
            <a:schemeClr val="tx1"/>
          </a:fontRef>
        </p:style>
      </p:cxnSp>
      <p:grpSp>
        <p:nvGrpSpPr>
          <p:cNvPr id="20" name="Group 19"/>
          <p:cNvGrpSpPr/>
          <p:nvPr/>
        </p:nvGrpSpPr>
        <p:grpSpPr>
          <a:xfrm>
            <a:off x="2057400" y="3200400"/>
            <a:ext cx="6705600" cy="2671465"/>
            <a:chOff x="2057400" y="3200400"/>
            <a:chExt cx="6705600" cy="2671465"/>
          </a:xfrm>
        </p:grpSpPr>
        <p:sp>
          <p:nvSpPr>
            <p:cNvPr id="10" name="Subtitle 2"/>
            <p:cNvSpPr txBox="1">
              <a:spLocks/>
            </p:cNvSpPr>
            <p:nvPr/>
          </p:nvSpPr>
          <p:spPr>
            <a:xfrm>
              <a:off x="2057400" y="4572000"/>
              <a:ext cx="3505200" cy="648072"/>
            </a:xfrm>
            <a:prstGeom prst="rect">
              <a:avLst/>
            </a:prstGeom>
          </p:spPr>
          <p:txBody>
            <a:bodyPr vert="horz" lIns="91440" tIns="45720" rIns="91440" bIns="45720" rtlCol="0">
              <a:normAutofit/>
            </a:bodyPr>
            <a:lstStyle>
              <a:lvl1pPr marL="0" indent="0" algn="ctr" defTabSz="914400" rtl="0" eaLnBrk="1" latinLnBrk="0" hangingPunct="1">
                <a:spcBef>
                  <a:spcPct val="20000"/>
                </a:spcBef>
                <a:buFont typeface="Arial" pitchFamily="34" charset="0"/>
                <a:buNone/>
                <a:defRPr sz="3200" kern="1200">
                  <a:solidFill>
                    <a:schemeClr val="tx1">
                      <a:tint val="75000"/>
                    </a:schemeClr>
                  </a:solidFill>
                  <a:latin typeface="+mn-lt"/>
                  <a:ea typeface="+mn-ea"/>
                  <a:cs typeface="+mn-cs"/>
                </a:defRPr>
              </a:lvl1pPr>
              <a:lvl2pPr marL="457200" indent="0" algn="ctr" defTabSz="914400" rtl="0" eaLnBrk="1" latinLnBrk="0" hangingPunct="1">
                <a:spcBef>
                  <a:spcPct val="20000"/>
                </a:spcBef>
                <a:buFont typeface="Arial" pitchFamily="34" charset="0"/>
                <a:buNone/>
                <a:defRPr sz="2800" kern="1200">
                  <a:solidFill>
                    <a:schemeClr val="tx1">
                      <a:tint val="75000"/>
                    </a:schemeClr>
                  </a:solidFill>
                  <a:latin typeface="+mn-lt"/>
                  <a:ea typeface="+mn-ea"/>
                  <a:cs typeface="+mn-cs"/>
                </a:defRPr>
              </a:lvl2pPr>
              <a:lvl3pPr marL="914400" indent="0" algn="ctr" defTabSz="914400" rtl="0" eaLnBrk="1" latinLnBrk="0" hangingPunct="1">
                <a:spcBef>
                  <a:spcPct val="20000"/>
                </a:spcBef>
                <a:buFont typeface="Arial" pitchFamily="34" charset="0"/>
                <a:buNone/>
                <a:defRPr sz="2400" kern="1200">
                  <a:solidFill>
                    <a:schemeClr val="tx1">
                      <a:tint val="75000"/>
                    </a:schemeClr>
                  </a:solidFill>
                  <a:latin typeface="+mn-lt"/>
                  <a:ea typeface="+mn-ea"/>
                  <a:cs typeface="+mn-cs"/>
                </a:defRPr>
              </a:lvl3pPr>
              <a:lvl4pPr marL="1371600" indent="0" algn="ctr" defTabSz="914400" rtl="0" eaLnBrk="1" latinLnBrk="0" hangingPunct="1">
                <a:spcBef>
                  <a:spcPct val="20000"/>
                </a:spcBef>
                <a:buFont typeface="Arial" pitchFamily="34" charset="0"/>
                <a:buNone/>
                <a:defRPr sz="2000" kern="1200">
                  <a:solidFill>
                    <a:schemeClr val="tx1">
                      <a:tint val="75000"/>
                    </a:schemeClr>
                  </a:solidFill>
                  <a:latin typeface="+mn-lt"/>
                  <a:ea typeface="+mn-ea"/>
                  <a:cs typeface="+mn-cs"/>
                </a:defRPr>
              </a:lvl4pPr>
              <a:lvl5pPr marL="1828800" indent="0" algn="ctr" defTabSz="914400" rtl="0" eaLnBrk="1" latinLnBrk="0" hangingPunct="1">
                <a:spcBef>
                  <a:spcPct val="20000"/>
                </a:spcBef>
                <a:buFont typeface="Arial" pitchFamily="34" charset="0"/>
                <a:buNone/>
                <a:defRPr sz="2000" kern="1200">
                  <a:solidFill>
                    <a:schemeClr val="tx1">
                      <a:tint val="75000"/>
                    </a:schemeClr>
                  </a:solidFill>
                  <a:latin typeface="+mn-lt"/>
                  <a:ea typeface="+mn-ea"/>
                  <a:cs typeface="+mn-cs"/>
                </a:defRPr>
              </a:lvl5pPr>
              <a:lvl6pPr marL="2286000" indent="0" algn="ctr" defTabSz="914400" rtl="0" eaLnBrk="1" latinLnBrk="0" hangingPunct="1">
                <a:spcBef>
                  <a:spcPct val="20000"/>
                </a:spcBef>
                <a:buFont typeface="Arial" pitchFamily="34" charset="0"/>
                <a:buNone/>
                <a:defRPr sz="2000" kern="1200">
                  <a:solidFill>
                    <a:schemeClr val="tx1">
                      <a:tint val="75000"/>
                    </a:schemeClr>
                  </a:solidFill>
                  <a:latin typeface="+mn-lt"/>
                  <a:ea typeface="+mn-ea"/>
                  <a:cs typeface="+mn-cs"/>
                </a:defRPr>
              </a:lvl6pPr>
              <a:lvl7pPr marL="2743200" indent="0" algn="ctr" defTabSz="914400" rtl="0" eaLnBrk="1" latinLnBrk="0" hangingPunct="1">
                <a:spcBef>
                  <a:spcPct val="20000"/>
                </a:spcBef>
                <a:buFont typeface="Arial" pitchFamily="34" charset="0"/>
                <a:buNone/>
                <a:defRPr sz="2000" kern="1200">
                  <a:solidFill>
                    <a:schemeClr val="tx1">
                      <a:tint val="75000"/>
                    </a:schemeClr>
                  </a:solidFill>
                  <a:latin typeface="+mn-lt"/>
                  <a:ea typeface="+mn-ea"/>
                  <a:cs typeface="+mn-cs"/>
                </a:defRPr>
              </a:lvl7pPr>
              <a:lvl8pPr marL="3200400" indent="0" algn="ctr" defTabSz="914400" rtl="0" eaLnBrk="1" latinLnBrk="0" hangingPunct="1">
                <a:spcBef>
                  <a:spcPct val="20000"/>
                </a:spcBef>
                <a:buFont typeface="Arial" pitchFamily="34" charset="0"/>
                <a:buNone/>
                <a:defRPr sz="2000" kern="1200">
                  <a:solidFill>
                    <a:schemeClr val="tx1">
                      <a:tint val="75000"/>
                    </a:schemeClr>
                  </a:solidFill>
                  <a:latin typeface="+mn-lt"/>
                  <a:ea typeface="+mn-ea"/>
                  <a:cs typeface="+mn-cs"/>
                </a:defRPr>
              </a:lvl8pPr>
              <a:lvl9pPr marL="3657600" indent="0" algn="ctr" defTabSz="914400" rtl="0" eaLnBrk="1" latinLnBrk="0" hangingPunct="1">
                <a:spcBef>
                  <a:spcPct val="20000"/>
                </a:spcBef>
                <a:buFont typeface="Arial" pitchFamily="34" charset="0"/>
                <a:buNone/>
                <a:defRPr sz="2000" kern="1200">
                  <a:solidFill>
                    <a:schemeClr val="tx1">
                      <a:tint val="75000"/>
                    </a:schemeClr>
                  </a:solidFill>
                  <a:latin typeface="+mn-lt"/>
                  <a:ea typeface="+mn-ea"/>
                  <a:cs typeface="+mn-cs"/>
                </a:defRPr>
              </a:lvl9pPr>
            </a:lstStyle>
            <a:p>
              <a:r>
                <a:rPr lang="en-GB" i="1" dirty="0" err="1" smtClean="0">
                  <a:solidFill>
                    <a:srgbClr val="FFFF00"/>
                  </a:solidFill>
                </a:rPr>
                <a:t>x</a:t>
              </a:r>
              <a:r>
                <a:rPr lang="en-GB" dirty="0" smtClean="0"/>
                <a:t> </a:t>
              </a:r>
              <a:r>
                <a:rPr lang="en-US" dirty="0" smtClean="0"/>
                <a:t>   </a:t>
              </a:r>
              <a:r>
                <a:rPr lang="en-GB" dirty="0" smtClean="0"/>
                <a:t>+   7 =  </a:t>
              </a:r>
              <a:r>
                <a:rPr lang="en-GB" dirty="0" err="1" smtClean="0"/>
                <a:t>y</a:t>
              </a:r>
              <a:endParaRPr lang="en-GB" dirty="0"/>
            </a:p>
          </p:txBody>
        </p:sp>
        <p:sp>
          <p:nvSpPr>
            <p:cNvPr id="12" name="Subtitle 2"/>
            <p:cNvSpPr txBox="1">
              <a:spLocks/>
            </p:cNvSpPr>
            <p:nvPr/>
          </p:nvSpPr>
          <p:spPr>
            <a:xfrm>
              <a:off x="2057400" y="5105400"/>
              <a:ext cx="3505200" cy="648072"/>
            </a:xfrm>
            <a:prstGeom prst="rect">
              <a:avLst/>
            </a:prstGeom>
          </p:spPr>
          <p:txBody>
            <a:bodyPr vert="horz" lIns="91440" tIns="45720" rIns="91440" bIns="45720" rtlCol="0">
              <a:normAutofit/>
            </a:bodyPr>
            <a:lstStyle>
              <a:lvl1pPr marL="0" indent="0" algn="ctr" defTabSz="914400" rtl="0" eaLnBrk="1" latinLnBrk="0" hangingPunct="1">
                <a:spcBef>
                  <a:spcPct val="20000"/>
                </a:spcBef>
                <a:buFont typeface="Arial" pitchFamily="34" charset="0"/>
                <a:buNone/>
                <a:defRPr sz="3200" kern="1200">
                  <a:solidFill>
                    <a:schemeClr val="tx1">
                      <a:tint val="75000"/>
                    </a:schemeClr>
                  </a:solidFill>
                  <a:latin typeface="+mn-lt"/>
                  <a:ea typeface="+mn-ea"/>
                  <a:cs typeface="+mn-cs"/>
                </a:defRPr>
              </a:lvl1pPr>
              <a:lvl2pPr marL="457200" indent="0" algn="ctr" defTabSz="914400" rtl="0" eaLnBrk="1" latinLnBrk="0" hangingPunct="1">
                <a:spcBef>
                  <a:spcPct val="20000"/>
                </a:spcBef>
                <a:buFont typeface="Arial" pitchFamily="34" charset="0"/>
                <a:buNone/>
                <a:defRPr sz="2800" kern="1200">
                  <a:solidFill>
                    <a:schemeClr val="tx1">
                      <a:tint val="75000"/>
                    </a:schemeClr>
                  </a:solidFill>
                  <a:latin typeface="+mn-lt"/>
                  <a:ea typeface="+mn-ea"/>
                  <a:cs typeface="+mn-cs"/>
                </a:defRPr>
              </a:lvl2pPr>
              <a:lvl3pPr marL="914400" indent="0" algn="ctr" defTabSz="914400" rtl="0" eaLnBrk="1" latinLnBrk="0" hangingPunct="1">
                <a:spcBef>
                  <a:spcPct val="20000"/>
                </a:spcBef>
                <a:buFont typeface="Arial" pitchFamily="34" charset="0"/>
                <a:buNone/>
                <a:defRPr sz="2400" kern="1200">
                  <a:solidFill>
                    <a:schemeClr val="tx1">
                      <a:tint val="75000"/>
                    </a:schemeClr>
                  </a:solidFill>
                  <a:latin typeface="+mn-lt"/>
                  <a:ea typeface="+mn-ea"/>
                  <a:cs typeface="+mn-cs"/>
                </a:defRPr>
              </a:lvl3pPr>
              <a:lvl4pPr marL="1371600" indent="0" algn="ctr" defTabSz="914400" rtl="0" eaLnBrk="1" latinLnBrk="0" hangingPunct="1">
                <a:spcBef>
                  <a:spcPct val="20000"/>
                </a:spcBef>
                <a:buFont typeface="Arial" pitchFamily="34" charset="0"/>
                <a:buNone/>
                <a:defRPr sz="2000" kern="1200">
                  <a:solidFill>
                    <a:schemeClr val="tx1">
                      <a:tint val="75000"/>
                    </a:schemeClr>
                  </a:solidFill>
                  <a:latin typeface="+mn-lt"/>
                  <a:ea typeface="+mn-ea"/>
                  <a:cs typeface="+mn-cs"/>
                </a:defRPr>
              </a:lvl4pPr>
              <a:lvl5pPr marL="1828800" indent="0" algn="ctr" defTabSz="914400" rtl="0" eaLnBrk="1" latinLnBrk="0" hangingPunct="1">
                <a:spcBef>
                  <a:spcPct val="20000"/>
                </a:spcBef>
                <a:buFont typeface="Arial" pitchFamily="34" charset="0"/>
                <a:buNone/>
                <a:defRPr sz="2000" kern="1200">
                  <a:solidFill>
                    <a:schemeClr val="tx1">
                      <a:tint val="75000"/>
                    </a:schemeClr>
                  </a:solidFill>
                  <a:latin typeface="+mn-lt"/>
                  <a:ea typeface="+mn-ea"/>
                  <a:cs typeface="+mn-cs"/>
                </a:defRPr>
              </a:lvl5pPr>
              <a:lvl6pPr marL="2286000" indent="0" algn="ctr" defTabSz="914400" rtl="0" eaLnBrk="1" latinLnBrk="0" hangingPunct="1">
                <a:spcBef>
                  <a:spcPct val="20000"/>
                </a:spcBef>
                <a:buFont typeface="Arial" pitchFamily="34" charset="0"/>
                <a:buNone/>
                <a:defRPr sz="2000" kern="1200">
                  <a:solidFill>
                    <a:schemeClr val="tx1">
                      <a:tint val="75000"/>
                    </a:schemeClr>
                  </a:solidFill>
                  <a:latin typeface="+mn-lt"/>
                  <a:ea typeface="+mn-ea"/>
                  <a:cs typeface="+mn-cs"/>
                </a:defRPr>
              </a:lvl6pPr>
              <a:lvl7pPr marL="2743200" indent="0" algn="ctr" defTabSz="914400" rtl="0" eaLnBrk="1" latinLnBrk="0" hangingPunct="1">
                <a:spcBef>
                  <a:spcPct val="20000"/>
                </a:spcBef>
                <a:buFont typeface="Arial" pitchFamily="34" charset="0"/>
                <a:buNone/>
                <a:defRPr sz="2000" kern="1200">
                  <a:solidFill>
                    <a:schemeClr val="tx1">
                      <a:tint val="75000"/>
                    </a:schemeClr>
                  </a:solidFill>
                  <a:latin typeface="+mn-lt"/>
                  <a:ea typeface="+mn-ea"/>
                  <a:cs typeface="+mn-cs"/>
                </a:defRPr>
              </a:lvl7pPr>
              <a:lvl8pPr marL="3200400" indent="0" algn="ctr" defTabSz="914400" rtl="0" eaLnBrk="1" latinLnBrk="0" hangingPunct="1">
                <a:spcBef>
                  <a:spcPct val="20000"/>
                </a:spcBef>
                <a:buFont typeface="Arial" pitchFamily="34" charset="0"/>
                <a:buNone/>
                <a:defRPr sz="2000" kern="1200">
                  <a:solidFill>
                    <a:schemeClr val="tx1">
                      <a:tint val="75000"/>
                    </a:schemeClr>
                  </a:solidFill>
                  <a:latin typeface="+mn-lt"/>
                  <a:ea typeface="+mn-ea"/>
                  <a:cs typeface="+mn-cs"/>
                </a:defRPr>
              </a:lvl8pPr>
              <a:lvl9pPr marL="3657600" indent="0" algn="ctr" defTabSz="914400" rtl="0" eaLnBrk="1" latinLnBrk="0" hangingPunct="1">
                <a:spcBef>
                  <a:spcPct val="20000"/>
                </a:spcBef>
                <a:buFont typeface="Arial" pitchFamily="34" charset="0"/>
                <a:buNone/>
                <a:defRPr sz="2000" kern="1200">
                  <a:solidFill>
                    <a:schemeClr val="tx1">
                      <a:tint val="75000"/>
                    </a:schemeClr>
                  </a:solidFill>
                  <a:latin typeface="+mn-lt"/>
                  <a:ea typeface="+mn-ea"/>
                  <a:cs typeface="+mn-cs"/>
                </a:defRPr>
              </a:lvl9pPr>
            </a:lstStyle>
            <a:p>
              <a:r>
                <a:rPr lang="en-US" i="1" dirty="0" smtClean="0">
                  <a:solidFill>
                    <a:srgbClr val="FFFF00"/>
                  </a:solidFill>
                </a:rPr>
                <a:t>   </a:t>
              </a:r>
              <a:r>
                <a:rPr lang="en-GB" dirty="0" smtClean="0"/>
                <a:t> </a:t>
              </a:r>
              <a:r>
                <a:rPr lang="en-US" dirty="0" smtClean="0"/>
                <a:t>   </a:t>
              </a:r>
              <a:r>
                <a:rPr lang="en-GB" dirty="0" smtClean="0"/>
                <a:t>-   7    -7</a:t>
              </a:r>
              <a:endParaRPr lang="en-GB" dirty="0"/>
            </a:p>
          </p:txBody>
        </p:sp>
        <p:sp>
          <p:nvSpPr>
            <p:cNvPr id="15" name="TextBox 14"/>
            <p:cNvSpPr txBox="1"/>
            <p:nvPr/>
          </p:nvSpPr>
          <p:spPr>
            <a:xfrm>
              <a:off x="5410200" y="5410200"/>
              <a:ext cx="3352800" cy="461665"/>
            </a:xfrm>
            <a:prstGeom prst="rect">
              <a:avLst/>
            </a:prstGeom>
            <a:solidFill>
              <a:srgbClr val="3366FF"/>
            </a:solidFill>
            <a:ln>
              <a:solidFill>
                <a:srgbClr val="3366FF"/>
              </a:solidFill>
            </a:ln>
          </p:spPr>
          <p:txBody>
            <a:bodyPr wrap="square" rtlCol="0">
              <a:spAutoFit/>
            </a:bodyPr>
            <a:lstStyle/>
            <a:p>
              <a:r>
                <a:rPr lang="en-US" sz="2400" dirty="0" smtClean="0"/>
                <a:t>The 7’s cancel on the left</a:t>
              </a:r>
              <a:endParaRPr lang="en-US" sz="2400" dirty="0"/>
            </a:p>
          </p:txBody>
        </p:sp>
        <p:cxnSp>
          <p:nvCxnSpPr>
            <p:cNvPr id="17" name="Straight Connector 16"/>
            <p:cNvCxnSpPr/>
            <p:nvPr/>
          </p:nvCxnSpPr>
          <p:spPr>
            <a:xfrm rot="5400000">
              <a:off x="3619500" y="4686300"/>
              <a:ext cx="533400" cy="457200"/>
            </a:xfrm>
            <a:prstGeom prst="line">
              <a:avLst/>
            </a:prstGeom>
            <a:ln w="57150" cap="flat" cmpd="sng" algn="ctr">
              <a:solidFill>
                <a:srgbClr val="FF0000"/>
              </a:solidFill>
              <a:prstDash val="solid"/>
              <a:round/>
              <a:headEnd type="none" w="med" len="med"/>
              <a:tailEnd type="none" w="med" len="med"/>
            </a:ln>
          </p:spPr>
          <p:style>
            <a:lnRef idx="2">
              <a:schemeClr val="accent1"/>
            </a:lnRef>
            <a:fillRef idx="0">
              <a:schemeClr val="accent1"/>
            </a:fillRef>
            <a:effectRef idx="1">
              <a:schemeClr val="accent1"/>
            </a:effectRef>
            <a:fontRef idx="minor">
              <a:schemeClr val="tx1"/>
            </a:fontRef>
          </p:style>
        </p:cxnSp>
        <p:cxnSp>
          <p:nvCxnSpPr>
            <p:cNvPr id="18" name="Straight Connector 17"/>
            <p:cNvCxnSpPr/>
            <p:nvPr/>
          </p:nvCxnSpPr>
          <p:spPr>
            <a:xfrm rot="5400000">
              <a:off x="3619500" y="5143500"/>
              <a:ext cx="533400" cy="457200"/>
            </a:xfrm>
            <a:prstGeom prst="line">
              <a:avLst/>
            </a:prstGeom>
            <a:ln w="57150" cap="flat" cmpd="sng" algn="ctr">
              <a:solidFill>
                <a:srgbClr val="FF0000"/>
              </a:solidFill>
              <a:prstDash val="solid"/>
              <a:round/>
              <a:headEnd type="none" w="med" len="med"/>
              <a:tailEnd type="none" w="med" len="med"/>
            </a:ln>
          </p:spPr>
          <p:style>
            <a:lnRef idx="2">
              <a:schemeClr val="accent1"/>
            </a:lnRef>
            <a:fillRef idx="0">
              <a:schemeClr val="accent1"/>
            </a:fillRef>
            <a:effectRef idx="1">
              <a:schemeClr val="accent1"/>
            </a:effectRef>
            <a:fontRef idx="minor">
              <a:schemeClr val="tx1"/>
            </a:fontRef>
          </p:style>
        </p:cxnSp>
        <p:sp>
          <p:nvSpPr>
            <p:cNvPr id="19" name="Rectangle 18"/>
            <p:cNvSpPr/>
            <p:nvPr/>
          </p:nvSpPr>
          <p:spPr>
            <a:xfrm>
              <a:off x="2362200" y="3200400"/>
              <a:ext cx="2438400" cy="1371600"/>
            </a:xfrm>
            <a:prstGeom prst="rect">
              <a:avLst/>
            </a:prstGeom>
            <a:gradFill flip="none" rotWithShape="1">
              <a:gsLst>
                <a:gs pos="0">
                  <a:schemeClr val="accent1">
                    <a:shade val="51000"/>
                    <a:satMod val="130000"/>
                    <a:alpha val="50000"/>
                  </a:schemeClr>
                </a:gs>
                <a:gs pos="80000">
                  <a:schemeClr val="accent1">
                    <a:shade val="93000"/>
                    <a:satMod val="130000"/>
                    <a:alpha val="50000"/>
                  </a:schemeClr>
                </a:gs>
                <a:gs pos="100000">
                  <a:schemeClr val="accent1">
                    <a:shade val="94000"/>
                    <a:satMod val="135000"/>
                    <a:alpha val="50000"/>
                  </a:schemeClr>
                </a:gs>
              </a:gsLst>
              <a:lin ang="16200000" scaled="0"/>
              <a:tileRect/>
            </a:gradFill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</p:grpSp>
    </p:spTree>
    <p:extLst>
      <p:ext uri="{BB962C8B-B14F-4D97-AF65-F5344CB8AC3E}">
        <p14:creationId xmlns="" xmlns:a="http://schemas.openxmlformats.org/drawingml/2006/main" xmlns:r="http://schemas.openxmlformats.org/officeDocument/2006/relationships" xmlns:p="http://schemas.openxmlformats.org/presentationml/2006/main" xmlns:p14="http://schemas.microsoft.com/office/powerpoint/2010/main" xmlns:mv="urn:schemas-microsoft-com:mac:vml" xmlns:mc="http://schemas.openxmlformats.org/markup-compatibility/2006" val="4093598227"/>
      </p:ext>
    </p:extLst>
  </p:cSld>
  <p:clrMapOvr>
    <a:masterClrMapping/>
  </p:clrMapOvr>
  <p:timing>
    <p:tnLst>
      <p:par>
        <p:cTn id="1" dur="indefinite" restart="never" nodeType="tmRoot"/>
      </p:par>
    </p:tnLst>
  </p:timing>
</p:sld>
</file>

<file path=ppt/slides/slide13.xml><?xml version="1.0" encoding="utf-8"?>
<p:sld xmlns:a="http://schemas.openxmlformats.org/drawingml/2006/main" xmlns:r="http://schemas.openxmlformats.org/officeDocument/2006/relationships" xmlns:mc="http://schemas.openxmlformats.org/markup-compatibility/2006" xmlns:mv="urn:schemas-microsoft-com:mac:vml" xmlns:p="http://schemas.openxmlformats.org/presentationml/2006/main" mc:Ignorable="mv" mc:PreserveAttributes="mv:*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ctrTitle"/>
          </p:nvPr>
        </p:nvSpPr>
        <p:spPr>
          <a:xfrm>
            <a:off x="611560" y="476672"/>
            <a:ext cx="7772400" cy="1470025"/>
          </a:xfrm>
        </p:spPr>
        <p:txBody>
          <a:bodyPr/>
          <a:lstStyle/>
          <a:p>
            <a:r>
              <a:rPr lang="en-GB" dirty="0" smtClean="0"/>
              <a:t>Changing the subject</a:t>
            </a:r>
            <a:endParaRPr lang="en-GB" dirty="0"/>
          </a:p>
        </p:txBody>
      </p:sp>
      <p:sp>
        <p:nvSpPr>
          <p:cNvPr id="3" name="Subtitle 2"/>
          <p:cNvSpPr>
            <a:spLocks noGrp="1"/>
          </p:cNvSpPr>
          <p:nvPr>
            <p:ph type="subTitle" idx="1"/>
          </p:nvPr>
        </p:nvSpPr>
        <p:spPr>
          <a:xfrm>
            <a:off x="1403648" y="1772816"/>
            <a:ext cx="6400800" cy="1752600"/>
          </a:xfrm>
        </p:spPr>
        <p:txBody>
          <a:bodyPr>
            <a:normAutofit/>
          </a:bodyPr>
          <a:lstStyle/>
          <a:p>
            <a:r>
              <a:rPr lang="en-GB" dirty="0" smtClean="0"/>
              <a:t>Change the subject in the following to make </a:t>
            </a:r>
            <a:r>
              <a:rPr lang="en-GB" i="1" dirty="0" smtClean="0">
                <a:solidFill>
                  <a:srgbClr val="FFFF00"/>
                </a:solidFill>
              </a:rPr>
              <a:t>x</a:t>
            </a:r>
            <a:r>
              <a:rPr lang="en-GB" dirty="0" smtClean="0"/>
              <a:t> the subject</a:t>
            </a:r>
            <a:endParaRPr lang="en-GB" dirty="0"/>
          </a:p>
        </p:txBody>
      </p:sp>
      <p:sp>
        <p:nvSpPr>
          <p:cNvPr id="4" name="Subtitle 2"/>
          <p:cNvSpPr txBox="1">
            <a:spLocks/>
          </p:cNvSpPr>
          <p:nvPr/>
        </p:nvSpPr>
        <p:spPr>
          <a:xfrm>
            <a:off x="990600" y="3276600"/>
            <a:ext cx="5252392" cy="648072"/>
          </a:xfrm>
          <a:prstGeom prst="rect">
            <a:avLst/>
          </a:prstGeom>
        </p:spPr>
        <p:txBody>
          <a:bodyPr vert="horz" lIns="91440" tIns="45720" rIns="91440" bIns="45720" rtlCol="0">
            <a:normAutofit/>
          </a:bodyPr>
          <a:lstStyle>
            <a:lvl1pPr marL="0" indent="0" algn="ctr" defTabSz="914400" rtl="0" eaLnBrk="1" latinLnBrk="0" hangingPunct="1">
              <a:spcBef>
                <a:spcPct val="20000"/>
              </a:spcBef>
              <a:buFont typeface="Arial" pitchFamily="34" charset="0"/>
              <a:buNone/>
              <a:defRPr sz="3200" kern="1200">
                <a:solidFill>
                  <a:schemeClr val="tx1">
                    <a:tint val="75000"/>
                  </a:schemeClr>
                </a:solidFill>
                <a:latin typeface="+mn-lt"/>
                <a:ea typeface="+mn-ea"/>
                <a:cs typeface="+mn-cs"/>
              </a:defRPr>
            </a:lvl1pPr>
            <a:lvl2pPr marL="457200" indent="0" algn="ctr" defTabSz="914400" rtl="0" eaLnBrk="1" latinLnBrk="0" hangingPunct="1">
              <a:spcBef>
                <a:spcPct val="20000"/>
              </a:spcBef>
              <a:buFont typeface="Arial" pitchFamily="34" charset="0"/>
              <a:buNone/>
              <a:defRPr sz="2800" kern="1200">
                <a:solidFill>
                  <a:schemeClr val="tx1">
                    <a:tint val="75000"/>
                  </a:schemeClr>
                </a:solidFill>
                <a:latin typeface="+mn-lt"/>
                <a:ea typeface="+mn-ea"/>
                <a:cs typeface="+mn-cs"/>
              </a:defRPr>
            </a:lvl2pPr>
            <a:lvl3pPr marL="914400" indent="0" algn="ctr" defTabSz="914400" rtl="0" eaLnBrk="1" latinLnBrk="0" hangingPunct="1">
              <a:spcBef>
                <a:spcPct val="20000"/>
              </a:spcBef>
              <a:buFont typeface="Arial" pitchFamily="34" charset="0"/>
              <a:buNone/>
              <a:defRPr sz="2400" kern="1200">
                <a:solidFill>
                  <a:schemeClr val="tx1">
                    <a:tint val="75000"/>
                  </a:schemeClr>
                </a:solidFill>
                <a:latin typeface="+mn-lt"/>
                <a:ea typeface="+mn-ea"/>
                <a:cs typeface="+mn-cs"/>
              </a:defRPr>
            </a:lvl3pPr>
            <a:lvl4pPr marL="1371600" indent="0" algn="ctr" defTabSz="914400" rtl="0" eaLnBrk="1" latinLnBrk="0" hangingPunct="1">
              <a:spcBef>
                <a:spcPct val="20000"/>
              </a:spcBef>
              <a:buFont typeface="Arial" pitchFamily="34" charset="0"/>
              <a:buNone/>
              <a:defRPr sz="2000" kern="1200">
                <a:solidFill>
                  <a:schemeClr val="tx1">
                    <a:tint val="75000"/>
                  </a:schemeClr>
                </a:solidFill>
                <a:latin typeface="+mn-lt"/>
                <a:ea typeface="+mn-ea"/>
                <a:cs typeface="+mn-cs"/>
              </a:defRPr>
            </a:lvl4pPr>
            <a:lvl5pPr marL="1828800" indent="0" algn="ctr" defTabSz="914400" rtl="0" eaLnBrk="1" latinLnBrk="0" hangingPunct="1">
              <a:spcBef>
                <a:spcPct val="20000"/>
              </a:spcBef>
              <a:buFont typeface="Arial" pitchFamily="34" charset="0"/>
              <a:buNone/>
              <a:defRPr sz="2000" kern="1200">
                <a:solidFill>
                  <a:schemeClr val="tx1">
                    <a:tint val="75000"/>
                  </a:schemeClr>
                </a:solidFill>
                <a:latin typeface="+mn-lt"/>
                <a:ea typeface="+mn-ea"/>
                <a:cs typeface="+mn-cs"/>
              </a:defRPr>
            </a:lvl5pPr>
            <a:lvl6pPr marL="2286000" indent="0" algn="ctr" defTabSz="914400" rtl="0" eaLnBrk="1" latinLnBrk="0" hangingPunct="1">
              <a:spcBef>
                <a:spcPct val="20000"/>
              </a:spcBef>
              <a:buFont typeface="Arial" pitchFamily="34" charset="0"/>
              <a:buNone/>
              <a:defRPr sz="2000" kern="1200">
                <a:solidFill>
                  <a:schemeClr val="tx1">
                    <a:tint val="75000"/>
                  </a:schemeClr>
                </a:solidFill>
                <a:latin typeface="+mn-lt"/>
                <a:ea typeface="+mn-ea"/>
                <a:cs typeface="+mn-cs"/>
              </a:defRPr>
            </a:lvl6pPr>
            <a:lvl7pPr marL="2743200" indent="0" algn="ctr" defTabSz="914400" rtl="0" eaLnBrk="1" latinLnBrk="0" hangingPunct="1">
              <a:spcBef>
                <a:spcPct val="20000"/>
              </a:spcBef>
              <a:buFont typeface="Arial" pitchFamily="34" charset="0"/>
              <a:buNone/>
              <a:defRPr sz="2000" kern="1200">
                <a:solidFill>
                  <a:schemeClr val="tx1">
                    <a:tint val="75000"/>
                  </a:schemeClr>
                </a:solidFill>
                <a:latin typeface="+mn-lt"/>
                <a:ea typeface="+mn-ea"/>
                <a:cs typeface="+mn-cs"/>
              </a:defRPr>
            </a:lvl7pPr>
            <a:lvl8pPr marL="3200400" indent="0" algn="ctr" defTabSz="914400" rtl="0" eaLnBrk="1" latinLnBrk="0" hangingPunct="1">
              <a:spcBef>
                <a:spcPct val="20000"/>
              </a:spcBef>
              <a:buFont typeface="Arial" pitchFamily="34" charset="0"/>
              <a:buNone/>
              <a:defRPr sz="2000" kern="1200">
                <a:solidFill>
                  <a:schemeClr val="tx1">
                    <a:tint val="75000"/>
                  </a:schemeClr>
                </a:solidFill>
                <a:latin typeface="+mn-lt"/>
                <a:ea typeface="+mn-ea"/>
                <a:cs typeface="+mn-cs"/>
              </a:defRPr>
            </a:lvl8pPr>
            <a:lvl9pPr marL="3657600" indent="0" algn="ctr" defTabSz="914400" rtl="0" eaLnBrk="1" latinLnBrk="0" hangingPunct="1">
              <a:spcBef>
                <a:spcPct val="20000"/>
              </a:spcBef>
              <a:buFont typeface="Arial" pitchFamily="34" charset="0"/>
              <a:buNone/>
              <a:defRPr sz="2000" kern="1200">
                <a:solidFill>
                  <a:schemeClr val="tx1">
                    <a:tint val="75000"/>
                  </a:schemeClr>
                </a:solidFill>
                <a:latin typeface="+mn-lt"/>
                <a:ea typeface="+mn-ea"/>
                <a:cs typeface="+mn-cs"/>
              </a:defRPr>
            </a:lvl9pPr>
          </a:lstStyle>
          <a:p>
            <a:r>
              <a:rPr lang="en-GB" i="1" dirty="0" err="1" smtClean="0">
                <a:solidFill>
                  <a:srgbClr val="FFFF00"/>
                </a:solidFill>
              </a:rPr>
              <a:t>x</a:t>
            </a:r>
            <a:r>
              <a:rPr lang="en-GB" dirty="0" smtClean="0"/>
              <a:t> </a:t>
            </a:r>
            <a:r>
              <a:rPr lang="en-US" dirty="0" smtClean="0"/>
              <a:t>–</a:t>
            </a:r>
            <a:r>
              <a:rPr lang="en-GB" dirty="0" smtClean="0"/>
              <a:t> </a:t>
            </a:r>
            <a:r>
              <a:rPr lang="en-GB" i="1" dirty="0" err="1" smtClean="0"/>
              <a:t>y</a:t>
            </a:r>
            <a:r>
              <a:rPr lang="en-GB" dirty="0" smtClean="0"/>
              <a:t> + 7 = 0</a:t>
            </a:r>
            <a:endParaRPr lang="en-GB" dirty="0"/>
          </a:p>
        </p:txBody>
      </p:sp>
      <p:sp>
        <p:nvSpPr>
          <p:cNvPr id="5" name="Subtitle 2"/>
          <p:cNvSpPr txBox="1">
            <a:spLocks/>
          </p:cNvSpPr>
          <p:nvPr/>
        </p:nvSpPr>
        <p:spPr>
          <a:xfrm>
            <a:off x="2590800" y="3886200"/>
            <a:ext cx="1219200" cy="648072"/>
          </a:xfrm>
          <a:prstGeom prst="rect">
            <a:avLst/>
          </a:prstGeom>
        </p:spPr>
        <p:txBody>
          <a:bodyPr vert="horz" lIns="91440" tIns="45720" rIns="91440" bIns="45720" rtlCol="0">
            <a:normAutofit/>
          </a:bodyPr>
          <a:lstStyle>
            <a:lvl1pPr marL="0" indent="0" algn="ctr" defTabSz="914400" rtl="0" eaLnBrk="1" latinLnBrk="0" hangingPunct="1">
              <a:spcBef>
                <a:spcPct val="20000"/>
              </a:spcBef>
              <a:buFont typeface="Arial" pitchFamily="34" charset="0"/>
              <a:buNone/>
              <a:defRPr sz="3200" kern="1200">
                <a:solidFill>
                  <a:schemeClr val="tx1">
                    <a:tint val="75000"/>
                  </a:schemeClr>
                </a:solidFill>
                <a:latin typeface="+mn-lt"/>
                <a:ea typeface="+mn-ea"/>
                <a:cs typeface="+mn-cs"/>
              </a:defRPr>
            </a:lvl1pPr>
            <a:lvl2pPr marL="457200" indent="0" algn="ctr" defTabSz="914400" rtl="0" eaLnBrk="1" latinLnBrk="0" hangingPunct="1">
              <a:spcBef>
                <a:spcPct val="20000"/>
              </a:spcBef>
              <a:buFont typeface="Arial" pitchFamily="34" charset="0"/>
              <a:buNone/>
              <a:defRPr sz="2800" kern="1200">
                <a:solidFill>
                  <a:schemeClr val="tx1">
                    <a:tint val="75000"/>
                  </a:schemeClr>
                </a:solidFill>
                <a:latin typeface="+mn-lt"/>
                <a:ea typeface="+mn-ea"/>
                <a:cs typeface="+mn-cs"/>
              </a:defRPr>
            </a:lvl2pPr>
            <a:lvl3pPr marL="914400" indent="0" algn="ctr" defTabSz="914400" rtl="0" eaLnBrk="1" latinLnBrk="0" hangingPunct="1">
              <a:spcBef>
                <a:spcPct val="20000"/>
              </a:spcBef>
              <a:buFont typeface="Arial" pitchFamily="34" charset="0"/>
              <a:buNone/>
              <a:defRPr sz="2400" kern="1200">
                <a:solidFill>
                  <a:schemeClr val="tx1">
                    <a:tint val="75000"/>
                  </a:schemeClr>
                </a:solidFill>
                <a:latin typeface="+mn-lt"/>
                <a:ea typeface="+mn-ea"/>
                <a:cs typeface="+mn-cs"/>
              </a:defRPr>
            </a:lvl3pPr>
            <a:lvl4pPr marL="1371600" indent="0" algn="ctr" defTabSz="914400" rtl="0" eaLnBrk="1" latinLnBrk="0" hangingPunct="1">
              <a:spcBef>
                <a:spcPct val="20000"/>
              </a:spcBef>
              <a:buFont typeface="Arial" pitchFamily="34" charset="0"/>
              <a:buNone/>
              <a:defRPr sz="2000" kern="1200">
                <a:solidFill>
                  <a:schemeClr val="tx1">
                    <a:tint val="75000"/>
                  </a:schemeClr>
                </a:solidFill>
                <a:latin typeface="+mn-lt"/>
                <a:ea typeface="+mn-ea"/>
                <a:cs typeface="+mn-cs"/>
              </a:defRPr>
            </a:lvl4pPr>
            <a:lvl5pPr marL="1828800" indent="0" algn="ctr" defTabSz="914400" rtl="0" eaLnBrk="1" latinLnBrk="0" hangingPunct="1">
              <a:spcBef>
                <a:spcPct val="20000"/>
              </a:spcBef>
              <a:buFont typeface="Arial" pitchFamily="34" charset="0"/>
              <a:buNone/>
              <a:defRPr sz="2000" kern="1200">
                <a:solidFill>
                  <a:schemeClr val="tx1">
                    <a:tint val="75000"/>
                  </a:schemeClr>
                </a:solidFill>
                <a:latin typeface="+mn-lt"/>
                <a:ea typeface="+mn-ea"/>
                <a:cs typeface="+mn-cs"/>
              </a:defRPr>
            </a:lvl5pPr>
            <a:lvl6pPr marL="2286000" indent="0" algn="ctr" defTabSz="914400" rtl="0" eaLnBrk="1" latinLnBrk="0" hangingPunct="1">
              <a:spcBef>
                <a:spcPct val="20000"/>
              </a:spcBef>
              <a:buFont typeface="Arial" pitchFamily="34" charset="0"/>
              <a:buNone/>
              <a:defRPr sz="2000" kern="1200">
                <a:solidFill>
                  <a:schemeClr val="tx1">
                    <a:tint val="75000"/>
                  </a:schemeClr>
                </a:solidFill>
                <a:latin typeface="+mn-lt"/>
                <a:ea typeface="+mn-ea"/>
                <a:cs typeface="+mn-cs"/>
              </a:defRPr>
            </a:lvl6pPr>
            <a:lvl7pPr marL="2743200" indent="0" algn="ctr" defTabSz="914400" rtl="0" eaLnBrk="1" latinLnBrk="0" hangingPunct="1">
              <a:spcBef>
                <a:spcPct val="20000"/>
              </a:spcBef>
              <a:buFont typeface="Arial" pitchFamily="34" charset="0"/>
              <a:buNone/>
              <a:defRPr sz="2000" kern="1200">
                <a:solidFill>
                  <a:schemeClr val="tx1">
                    <a:tint val="75000"/>
                  </a:schemeClr>
                </a:solidFill>
                <a:latin typeface="+mn-lt"/>
                <a:ea typeface="+mn-ea"/>
                <a:cs typeface="+mn-cs"/>
              </a:defRPr>
            </a:lvl7pPr>
            <a:lvl8pPr marL="3200400" indent="0" algn="ctr" defTabSz="914400" rtl="0" eaLnBrk="1" latinLnBrk="0" hangingPunct="1">
              <a:spcBef>
                <a:spcPct val="20000"/>
              </a:spcBef>
              <a:buFont typeface="Arial" pitchFamily="34" charset="0"/>
              <a:buNone/>
              <a:defRPr sz="2000" kern="1200">
                <a:solidFill>
                  <a:schemeClr val="tx1">
                    <a:tint val="75000"/>
                  </a:schemeClr>
                </a:solidFill>
                <a:latin typeface="+mn-lt"/>
                <a:ea typeface="+mn-ea"/>
                <a:cs typeface="+mn-cs"/>
              </a:defRPr>
            </a:lvl8pPr>
            <a:lvl9pPr marL="3657600" indent="0" algn="ctr" defTabSz="914400" rtl="0" eaLnBrk="1" latinLnBrk="0" hangingPunct="1">
              <a:spcBef>
                <a:spcPct val="20000"/>
              </a:spcBef>
              <a:buFont typeface="Arial" pitchFamily="34" charset="0"/>
              <a:buNone/>
              <a:defRPr sz="2000" kern="1200">
                <a:solidFill>
                  <a:schemeClr val="tx1">
                    <a:tint val="75000"/>
                  </a:schemeClr>
                </a:solidFill>
                <a:latin typeface="+mn-lt"/>
                <a:ea typeface="+mn-ea"/>
                <a:cs typeface="+mn-cs"/>
              </a:defRPr>
            </a:lvl9pPr>
          </a:lstStyle>
          <a:p>
            <a:r>
              <a:rPr lang="en-GB" dirty="0" smtClean="0"/>
              <a:t>+</a:t>
            </a:r>
            <a:r>
              <a:rPr lang="en-GB" dirty="0" err="1" smtClean="0"/>
              <a:t>y</a:t>
            </a:r>
            <a:endParaRPr lang="en-GB" dirty="0"/>
          </a:p>
        </p:txBody>
      </p:sp>
      <p:sp>
        <p:nvSpPr>
          <p:cNvPr id="7" name="Subtitle 2"/>
          <p:cNvSpPr txBox="1">
            <a:spLocks/>
          </p:cNvSpPr>
          <p:nvPr/>
        </p:nvSpPr>
        <p:spPr>
          <a:xfrm>
            <a:off x="3810000" y="3923928"/>
            <a:ext cx="1219200" cy="648072"/>
          </a:xfrm>
          <a:prstGeom prst="rect">
            <a:avLst/>
          </a:prstGeom>
        </p:spPr>
        <p:txBody>
          <a:bodyPr vert="horz" lIns="91440" tIns="45720" rIns="91440" bIns="45720" rtlCol="0">
            <a:normAutofit/>
          </a:bodyPr>
          <a:lstStyle>
            <a:lvl1pPr marL="0" indent="0" algn="ctr" defTabSz="914400" rtl="0" eaLnBrk="1" latinLnBrk="0" hangingPunct="1">
              <a:spcBef>
                <a:spcPct val="20000"/>
              </a:spcBef>
              <a:buFont typeface="Arial" pitchFamily="34" charset="0"/>
              <a:buNone/>
              <a:defRPr sz="3200" kern="1200">
                <a:solidFill>
                  <a:schemeClr val="tx1">
                    <a:tint val="75000"/>
                  </a:schemeClr>
                </a:solidFill>
                <a:latin typeface="+mn-lt"/>
                <a:ea typeface="+mn-ea"/>
                <a:cs typeface="+mn-cs"/>
              </a:defRPr>
            </a:lvl1pPr>
            <a:lvl2pPr marL="457200" indent="0" algn="ctr" defTabSz="914400" rtl="0" eaLnBrk="1" latinLnBrk="0" hangingPunct="1">
              <a:spcBef>
                <a:spcPct val="20000"/>
              </a:spcBef>
              <a:buFont typeface="Arial" pitchFamily="34" charset="0"/>
              <a:buNone/>
              <a:defRPr sz="2800" kern="1200">
                <a:solidFill>
                  <a:schemeClr val="tx1">
                    <a:tint val="75000"/>
                  </a:schemeClr>
                </a:solidFill>
                <a:latin typeface="+mn-lt"/>
                <a:ea typeface="+mn-ea"/>
                <a:cs typeface="+mn-cs"/>
              </a:defRPr>
            </a:lvl2pPr>
            <a:lvl3pPr marL="914400" indent="0" algn="ctr" defTabSz="914400" rtl="0" eaLnBrk="1" latinLnBrk="0" hangingPunct="1">
              <a:spcBef>
                <a:spcPct val="20000"/>
              </a:spcBef>
              <a:buFont typeface="Arial" pitchFamily="34" charset="0"/>
              <a:buNone/>
              <a:defRPr sz="2400" kern="1200">
                <a:solidFill>
                  <a:schemeClr val="tx1">
                    <a:tint val="75000"/>
                  </a:schemeClr>
                </a:solidFill>
                <a:latin typeface="+mn-lt"/>
                <a:ea typeface="+mn-ea"/>
                <a:cs typeface="+mn-cs"/>
              </a:defRPr>
            </a:lvl3pPr>
            <a:lvl4pPr marL="1371600" indent="0" algn="ctr" defTabSz="914400" rtl="0" eaLnBrk="1" latinLnBrk="0" hangingPunct="1">
              <a:spcBef>
                <a:spcPct val="20000"/>
              </a:spcBef>
              <a:buFont typeface="Arial" pitchFamily="34" charset="0"/>
              <a:buNone/>
              <a:defRPr sz="2000" kern="1200">
                <a:solidFill>
                  <a:schemeClr val="tx1">
                    <a:tint val="75000"/>
                  </a:schemeClr>
                </a:solidFill>
                <a:latin typeface="+mn-lt"/>
                <a:ea typeface="+mn-ea"/>
                <a:cs typeface="+mn-cs"/>
              </a:defRPr>
            </a:lvl4pPr>
            <a:lvl5pPr marL="1828800" indent="0" algn="ctr" defTabSz="914400" rtl="0" eaLnBrk="1" latinLnBrk="0" hangingPunct="1">
              <a:spcBef>
                <a:spcPct val="20000"/>
              </a:spcBef>
              <a:buFont typeface="Arial" pitchFamily="34" charset="0"/>
              <a:buNone/>
              <a:defRPr sz="2000" kern="1200">
                <a:solidFill>
                  <a:schemeClr val="tx1">
                    <a:tint val="75000"/>
                  </a:schemeClr>
                </a:solidFill>
                <a:latin typeface="+mn-lt"/>
                <a:ea typeface="+mn-ea"/>
                <a:cs typeface="+mn-cs"/>
              </a:defRPr>
            </a:lvl5pPr>
            <a:lvl6pPr marL="2286000" indent="0" algn="ctr" defTabSz="914400" rtl="0" eaLnBrk="1" latinLnBrk="0" hangingPunct="1">
              <a:spcBef>
                <a:spcPct val="20000"/>
              </a:spcBef>
              <a:buFont typeface="Arial" pitchFamily="34" charset="0"/>
              <a:buNone/>
              <a:defRPr sz="2000" kern="1200">
                <a:solidFill>
                  <a:schemeClr val="tx1">
                    <a:tint val="75000"/>
                  </a:schemeClr>
                </a:solidFill>
                <a:latin typeface="+mn-lt"/>
                <a:ea typeface="+mn-ea"/>
                <a:cs typeface="+mn-cs"/>
              </a:defRPr>
            </a:lvl6pPr>
            <a:lvl7pPr marL="2743200" indent="0" algn="ctr" defTabSz="914400" rtl="0" eaLnBrk="1" latinLnBrk="0" hangingPunct="1">
              <a:spcBef>
                <a:spcPct val="20000"/>
              </a:spcBef>
              <a:buFont typeface="Arial" pitchFamily="34" charset="0"/>
              <a:buNone/>
              <a:defRPr sz="2000" kern="1200">
                <a:solidFill>
                  <a:schemeClr val="tx1">
                    <a:tint val="75000"/>
                  </a:schemeClr>
                </a:solidFill>
                <a:latin typeface="+mn-lt"/>
                <a:ea typeface="+mn-ea"/>
                <a:cs typeface="+mn-cs"/>
              </a:defRPr>
            </a:lvl7pPr>
            <a:lvl8pPr marL="3200400" indent="0" algn="ctr" defTabSz="914400" rtl="0" eaLnBrk="1" latinLnBrk="0" hangingPunct="1">
              <a:spcBef>
                <a:spcPct val="20000"/>
              </a:spcBef>
              <a:buFont typeface="Arial" pitchFamily="34" charset="0"/>
              <a:buNone/>
              <a:defRPr sz="2000" kern="1200">
                <a:solidFill>
                  <a:schemeClr val="tx1">
                    <a:tint val="75000"/>
                  </a:schemeClr>
                </a:solidFill>
                <a:latin typeface="+mn-lt"/>
                <a:ea typeface="+mn-ea"/>
                <a:cs typeface="+mn-cs"/>
              </a:defRPr>
            </a:lvl8pPr>
            <a:lvl9pPr marL="3657600" indent="0" algn="ctr" defTabSz="914400" rtl="0" eaLnBrk="1" latinLnBrk="0" hangingPunct="1">
              <a:spcBef>
                <a:spcPct val="20000"/>
              </a:spcBef>
              <a:buFont typeface="Arial" pitchFamily="34" charset="0"/>
              <a:buNone/>
              <a:defRPr sz="2000" kern="1200">
                <a:solidFill>
                  <a:schemeClr val="tx1">
                    <a:tint val="75000"/>
                  </a:schemeClr>
                </a:solidFill>
                <a:latin typeface="+mn-lt"/>
                <a:ea typeface="+mn-ea"/>
                <a:cs typeface="+mn-cs"/>
              </a:defRPr>
            </a:lvl9pPr>
          </a:lstStyle>
          <a:p>
            <a:r>
              <a:rPr lang="en-GB" dirty="0" smtClean="0"/>
              <a:t>+</a:t>
            </a:r>
            <a:r>
              <a:rPr lang="en-GB" dirty="0" err="1" smtClean="0"/>
              <a:t>y</a:t>
            </a:r>
            <a:endParaRPr lang="en-GB" dirty="0"/>
          </a:p>
        </p:txBody>
      </p:sp>
      <p:cxnSp>
        <p:nvCxnSpPr>
          <p:cNvPr id="9" name="Straight Connector 8"/>
          <p:cNvCxnSpPr/>
          <p:nvPr/>
        </p:nvCxnSpPr>
        <p:spPr>
          <a:xfrm>
            <a:off x="2438400" y="4572000"/>
            <a:ext cx="2286000" cy="1588"/>
          </a:xfrm>
          <a:prstGeom prst="line">
            <a:avLst/>
          </a:prstGeom>
        </p:spPr>
        <p:style>
          <a:lnRef idx="2">
            <a:schemeClr val="accent1"/>
          </a:lnRef>
          <a:fillRef idx="0">
            <a:schemeClr val="accent1"/>
          </a:fillRef>
          <a:effectRef idx="1">
            <a:schemeClr val="accent1"/>
          </a:effectRef>
          <a:fontRef idx="minor">
            <a:schemeClr val="tx1"/>
          </a:fontRef>
        </p:style>
      </p:cxnSp>
      <p:sp>
        <p:nvSpPr>
          <p:cNvPr id="10" name="Subtitle 2"/>
          <p:cNvSpPr txBox="1">
            <a:spLocks/>
          </p:cNvSpPr>
          <p:nvPr/>
        </p:nvSpPr>
        <p:spPr>
          <a:xfrm>
            <a:off x="2057400" y="4572000"/>
            <a:ext cx="3505200" cy="648072"/>
          </a:xfrm>
          <a:prstGeom prst="rect">
            <a:avLst/>
          </a:prstGeom>
        </p:spPr>
        <p:txBody>
          <a:bodyPr vert="horz" lIns="91440" tIns="45720" rIns="91440" bIns="45720" rtlCol="0">
            <a:normAutofit/>
          </a:bodyPr>
          <a:lstStyle>
            <a:lvl1pPr marL="0" indent="0" algn="ctr" defTabSz="914400" rtl="0" eaLnBrk="1" latinLnBrk="0" hangingPunct="1">
              <a:spcBef>
                <a:spcPct val="20000"/>
              </a:spcBef>
              <a:buFont typeface="Arial" pitchFamily="34" charset="0"/>
              <a:buNone/>
              <a:defRPr sz="3200" kern="1200">
                <a:solidFill>
                  <a:schemeClr val="tx1">
                    <a:tint val="75000"/>
                  </a:schemeClr>
                </a:solidFill>
                <a:latin typeface="+mn-lt"/>
                <a:ea typeface="+mn-ea"/>
                <a:cs typeface="+mn-cs"/>
              </a:defRPr>
            </a:lvl1pPr>
            <a:lvl2pPr marL="457200" indent="0" algn="ctr" defTabSz="914400" rtl="0" eaLnBrk="1" latinLnBrk="0" hangingPunct="1">
              <a:spcBef>
                <a:spcPct val="20000"/>
              </a:spcBef>
              <a:buFont typeface="Arial" pitchFamily="34" charset="0"/>
              <a:buNone/>
              <a:defRPr sz="2800" kern="1200">
                <a:solidFill>
                  <a:schemeClr val="tx1">
                    <a:tint val="75000"/>
                  </a:schemeClr>
                </a:solidFill>
                <a:latin typeface="+mn-lt"/>
                <a:ea typeface="+mn-ea"/>
                <a:cs typeface="+mn-cs"/>
              </a:defRPr>
            </a:lvl2pPr>
            <a:lvl3pPr marL="914400" indent="0" algn="ctr" defTabSz="914400" rtl="0" eaLnBrk="1" latinLnBrk="0" hangingPunct="1">
              <a:spcBef>
                <a:spcPct val="20000"/>
              </a:spcBef>
              <a:buFont typeface="Arial" pitchFamily="34" charset="0"/>
              <a:buNone/>
              <a:defRPr sz="2400" kern="1200">
                <a:solidFill>
                  <a:schemeClr val="tx1">
                    <a:tint val="75000"/>
                  </a:schemeClr>
                </a:solidFill>
                <a:latin typeface="+mn-lt"/>
                <a:ea typeface="+mn-ea"/>
                <a:cs typeface="+mn-cs"/>
              </a:defRPr>
            </a:lvl3pPr>
            <a:lvl4pPr marL="1371600" indent="0" algn="ctr" defTabSz="914400" rtl="0" eaLnBrk="1" latinLnBrk="0" hangingPunct="1">
              <a:spcBef>
                <a:spcPct val="20000"/>
              </a:spcBef>
              <a:buFont typeface="Arial" pitchFamily="34" charset="0"/>
              <a:buNone/>
              <a:defRPr sz="2000" kern="1200">
                <a:solidFill>
                  <a:schemeClr val="tx1">
                    <a:tint val="75000"/>
                  </a:schemeClr>
                </a:solidFill>
                <a:latin typeface="+mn-lt"/>
                <a:ea typeface="+mn-ea"/>
                <a:cs typeface="+mn-cs"/>
              </a:defRPr>
            </a:lvl4pPr>
            <a:lvl5pPr marL="1828800" indent="0" algn="ctr" defTabSz="914400" rtl="0" eaLnBrk="1" latinLnBrk="0" hangingPunct="1">
              <a:spcBef>
                <a:spcPct val="20000"/>
              </a:spcBef>
              <a:buFont typeface="Arial" pitchFamily="34" charset="0"/>
              <a:buNone/>
              <a:defRPr sz="2000" kern="1200">
                <a:solidFill>
                  <a:schemeClr val="tx1">
                    <a:tint val="75000"/>
                  </a:schemeClr>
                </a:solidFill>
                <a:latin typeface="+mn-lt"/>
                <a:ea typeface="+mn-ea"/>
                <a:cs typeface="+mn-cs"/>
              </a:defRPr>
            </a:lvl5pPr>
            <a:lvl6pPr marL="2286000" indent="0" algn="ctr" defTabSz="914400" rtl="0" eaLnBrk="1" latinLnBrk="0" hangingPunct="1">
              <a:spcBef>
                <a:spcPct val="20000"/>
              </a:spcBef>
              <a:buFont typeface="Arial" pitchFamily="34" charset="0"/>
              <a:buNone/>
              <a:defRPr sz="2000" kern="1200">
                <a:solidFill>
                  <a:schemeClr val="tx1">
                    <a:tint val="75000"/>
                  </a:schemeClr>
                </a:solidFill>
                <a:latin typeface="+mn-lt"/>
                <a:ea typeface="+mn-ea"/>
                <a:cs typeface="+mn-cs"/>
              </a:defRPr>
            </a:lvl6pPr>
            <a:lvl7pPr marL="2743200" indent="0" algn="ctr" defTabSz="914400" rtl="0" eaLnBrk="1" latinLnBrk="0" hangingPunct="1">
              <a:spcBef>
                <a:spcPct val="20000"/>
              </a:spcBef>
              <a:buFont typeface="Arial" pitchFamily="34" charset="0"/>
              <a:buNone/>
              <a:defRPr sz="2000" kern="1200">
                <a:solidFill>
                  <a:schemeClr val="tx1">
                    <a:tint val="75000"/>
                  </a:schemeClr>
                </a:solidFill>
                <a:latin typeface="+mn-lt"/>
                <a:ea typeface="+mn-ea"/>
                <a:cs typeface="+mn-cs"/>
              </a:defRPr>
            </a:lvl7pPr>
            <a:lvl8pPr marL="3200400" indent="0" algn="ctr" defTabSz="914400" rtl="0" eaLnBrk="1" latinLnBrk="0" hangingPunct="1">
              <a:spcBef>
                <a:spcPct val="20000"/>
              </a:spcBef>
              <a:buFont typeface="Arial" pitchFamily="34" charset="0"/>
              <a:buNone/>
              <a:defRPr sz="2000" kern="1200">
                <a:solidFill>
                  <a:schemeClr val="tx1">
                    <a:tint val="75000"/>
                  </a:schemeClr>
                </a:solidFill>
                <a:latin typeface="+mn-lt"/>
                <a:ea typeface="+mn-ea"/>
                <a:cs typeface="+mn-cs"/>
              </a:defRPr>
            </a:lvl8pPr>
            <a:lvl9pPr marL="3657600" indent="0" algn="ctr" defTabSz="914400" rtl="0" eaLnBrk="1" latinLnBrk="0" hangingPunct="1">
              <a:spcBef>
                <a:spcPct val="20000"/>
              </a:spcBef>
              <a:buFont typeface="Arial" pitchFamily="34" charset="0"/>
              <a:buNone/>
              <a:defRPr sz="2000" kern="1200">
                <a:solidFill>
                  <a:schemeClr val="tx1">
                    <a:tint val="75000"/>
                  </a:schemeClr>
                </a:solidFill>
                <a:latin typeface="+mn-lt"/>
                <a:ea typeface="+mn-ea"/>
                <a:cs typeface="+mn-cs"/>
              </a:defRPr>
            </a:lvl9pPr>
          </a:lstStyle>
          <a:p>
            <a:r>
              <a:rPr lang="en-GB" i="1" dirty="0" err="1" smtClean="0">
                <a:solidFill>
                  <a:srgbClr val="FFFF00"/>
                </a:solidFill>
              </a:rPr>
              <a:t>x</a:t>
            </a:r>
            <a:r>
              <a:rPr lang="en-GB" dirty="0" smtClean="0"/>
              <a:t> </a:t>
            </a:r>
            <a:r>
              <a:rPr lang="en-US" dirty="0" smtClean="0"/>
              <a:t>   </a:t>
            </a:r>
            <a:r>
              <a:rPr lang="en-GB" dirty="0" smtClean="0"/>
              <a:t>+   7 =  </a:t>
            </a:r>
            <a:r>
              <a:rPr lang="en-GB" dirty="0" err="1" smtClean="0"/>
              <a:t>y</a:t>
            </a:r>
            <a:endParaRPr lang="en-GB" dirty="0"/>
          </a:p>
        </p:txBody>
      </p:sp>
      <p:sp>
        <p:nvSpPr>
          <p:cNvPr id="11" name="TextBox 10"/>
          <p:cNvSpPr txBox="1"/>
          <p:nvPr/>
        </p:nvSpPr>
        <p:spPr>
          <a:xfrm>
            <a:off x="5410200" y="3657600"/>
            <a:ext cx="3352800" cy="830997"/>
          </a:xfrm>
          <a:prstGeom prst="rect">
            <a:avLst/>
          </a:prstGeom>
          <a:solidFill>
            <a:srgbClr val="3366FF"/>
          </a:solidFill>
          <a:ln>
            <a:solidFill>
              <a:srgbClr val="3366FF"/>
            </a:solidFill>
          </a:ln>
        </p:spPr>
        <p:txBody>
          <a:bodyPr wrap="square" rtlCol="0">
            <a:spAutoFit/>
          </a:bodyPr>
          <a:lstStyle/>
          <a:p>
            <a:r>
              <a:rPr lang="en-US" sz="2400" dirty="0" smtClean="0"/>
              <a:t>3.  X is now the subject on its own!</a:t>
            </a:r>
            <a:endParaRPr lang="en-US" sz="2400" dirty="0"/>
          </a:p>
        </p:txBody>
      </p:sp>
      <p:cxnSp>
        <p:nvCxnSpPr>
          <p:cNvPr id="13" name="Straight Connector 12"/>
          <p:cNvCxnSpPr/>
          <p:nvPr/>
        </p:nvCxnSpPr>
        <p:spPr>
          <a:xfrm rot="5400000">
            <a:off x="3009900" y="3314700"/>
            <a:ext cx="533400" cy="457200"/>
          </a:xfrm>
          <a:prstGeom prst="line">
            <a:avLst/>
          </a:prstGeom>
          <a:ln w="57150" cap="flat" cmpd="sng" algn="ctr">
            <a:solidFill>
              <a:srgbClr val="FF0000"/>
            </a:solidFill>
            <a:prstDash val="solid"/>
            <a:round/>
            <a:headEnd type="none" w="med" len="med"/>
            <a:tailEnd type="none" w="med" len="med"/>
          </a:ln>
        </p:spPr>
        <p:style>
          <a:lnRef idx="2">
            <a:schemeClr val="accent1"/>
          </a:lnRef>
          <a:fillRef idx="0">
            <a:schemeClr val="accent1"/>
          </a:fillRef>
          <a:effectRef idx="1">
            <a:schemeClr val="accent1"/>
          </a:effectRef>
          <a:fontRef idx="minor">
            <a:schemeClr val="tx1"/>
          </a:fontRef>
        </p:style>
      </p:cxnSp>
      <p:cxnSp>
        <p:nvCxnSpPr>
          <p:cNvPr id="16" name="Straight Connector 15"/>
          <p:cNvCxnSpPr/>
          <p:nvPr/>
        </p:nvCxnSpPr>
        <p:spPr>
          <a:xfrm rot="5400000">
            <a:off x="3009900" y="4000500"/>
            <a:ext cx="533400" cy="457200"/>
          </a:xfrm>
          <a:prstGeom prst="line">
            <a:avLst/>
          </a:prstGeom>
          <a:ln w="57150" cap="flat" cmpd="sng" algn="ctr">
            <a:solidFill>
              <a:srgbClr val="FF0000"/>
            </a:solidFill>
            <a:prstDash val="solid"/>
            <a:round/>
            <a:headEnd type="none" w="med" len="med"/>
            <a:tailEnd type="none" w="med" len="med"/>
          </a:ln>
        </p:spPr>
        <p:style>
          <a:lnRef idx="2">
            <a:schemeClr val="accent1"/>
          </a:lnRef>
          <a:fillRef idx="0">
            <a:schemeClr val="accent1"/>
          </a:fillRef>
          <a:effectRef idx="1">
            <a:schemeClr val="accent1"/>
          </a:effectRef>
          <a:fontRef idx="minor">
            <a:schemeClr val="tx1"/>
          </a:fontRef>
        </p:style>
      </p:cxnSp>
      <p:sp>
        <p:nvSpPr>
          <p:cNvPr id="12" name="Subtitle 2"/>
          <p:cNvSpPr txBox="1">
            <a:spLocks/>
          </p:cNvSpPr>
          <p:nvPr/>
        </p:nvSpPr>
        <p:spPr>
          <a:xfrm>
            <a:off x="2057400" y="5105400"/>
            <a:ext cx="3505200" cy="648072"/>
          </a:xfrm>
          <a:prstGeom prst="rect">
            <a:avLst/>
          </a:prstGeom>
        </p:spPr>
        <p:txBody>
          <a:bodyPr vert="horz" lIns="91440" tIns="45720" rIns="91440" bIns="45720" rtlCol="0">
            <a:normAutofit/>
          </a:bodyPr>
          <a:lstStyle>
            <a:lvl1pPr marL="0" indent="0" algn="ctr" defTabSz="914400" rtl="0" eaLnBrk="1" latinLnBrk="0" hangingPunct="1">
              <a:spcBef>
                <a:spcPct val="20000"/>
              </a:spcBef>
              <a:buFont typeface="Arial" pitchFamily="34" charset="0"/>
              <a:buNone/>
              <a:defRPr sz="3200" kern="1200">
                <a:solidFill>
                  <a:schemeClr val="tx1">
                    <a:tint val="75000"/>
                  </a:schemeClr>
                </a:solidFill>
                <a:latin typeface="+mn-lt"/>
                <a:ea typeface="+mn-ea"/>
                <a:cs typeface="+mn-cs"/>
              </a:defRPr>
            </a:lvl1pPr>
            <a:lvl2pPr marL="457200" indent="0" algn="ctr" defTabSz="914400" rtl="0" eaLnBrk="1" latinLnBrk="0" hangingPunct="1">
              <a:spcBef>
                <a:spcPct val="20000"/>
              </a:spcBef>
              <a:buFont typeface="Arial" pitchFamily="34" charset="0"/>
              <a:buNone/>
              <a:defRPr sz="2800" kern="1200">
                <a:solidFill>
                  <a:schemeClr val="tx1">
                    <a:tint val="75000"/>
                  </a:schemeClr>
                </a:solidFill>
                <a:latin typeface="+mn-lt"/>
                <a:ea typeface="+mn-ea"/>
                <a:cs typeface="+mn-cs"/>
              </a:defRPr>
            </a:lvl2pPr>
            <a:lvl3pPr marL="914400" indent="0" algn="ctr" defTabSz="914400" rtl="0" eaLnBrk="1" latinLnBrk="0" hangingPunct="1">
              <a:spcBef>
                <a:spcPct val="20000"/>
              </a:spcBef>
              <a:buFont typeface="Arial" pitchFamily="34" charset="0"/>
              <a:buNone/>
              <a:defRPr sz="2400" kern="1200">
                <a:solidFill>
                  <a:schemeClr val="tx1">
                    <a:tint val="75000"/>
                  </a:schemeClr>
                </a:solidFill>
                <a:latin typeface="+mn-lt"/>
                <a:ea typeface="+mn-ea"/>
                <a:cs typeface="+mn-cs"/>
              </a:defRPr>
            </a:lvl3pPr>
            <a:lvl4pPr marL="1371600" indent="0" algn="ctr" defTabSz="914400" rtl="0" eaLnBrk="1" latinLnBrk="0" hangingPunct="1">
              <a:spcBef>
                <a:spcPct val="20000"/>
              </a:spcBef>
              <a:buFont typeface="Arial" pitchFamily="34" charset="0"/>
              <a:buNone/>
              <a:defRPr sz="2000" kern="1200">
                <a:solidFill>
                  <a:schemeClr val="tx1">
                    <a:tint val="75000"/>
                  </a:schemeClr>
                </a:solidFill>
                <a:latin typeface="+mn-lt"/>
                <a:ea typeface="+mn-ea"/>
                <a:cs typeface="+mn-cs"/>
              </a:defRPr>
            </a:lvl4pPr>
            <a:lvl5pPr marL="1828800" indent="0" algn="ctr" defTabSz="914400" rtl="0" eaLnBrk="1" latinLnBrk="0" hangingPunct="1">
              <a:spcBef>
                <a:spcPct val="20000"/>
              </a:spcBef>
              <a:buFont typeface="Arial" pitchFamily="34" charset="0"/>
              <a:buNone/>
              <a:defRPr sz="2000" kern="1200">
                <a:solidFill>
                  <a:schemeClr val="tx1">
                    <a:tint val="75000"/>
                  </a:schemeClr>
                </a:solidFill>
                <a:latin typeface="+mn-lt"/>
                <a:ea typeface="+mn-ea"/>
                <a:cs typeface="+mn-cs"/>
              </a:defRPr>
            </a:lvl5pPr>
            <a:lvl6pPr marL="2286000" indent="0" algn="ctr" defTabSz="914400" rtl="0" eaLnBrk="1" latinLnBrk="0" hangingPunct="1">
              <a:spcBef>
                <a:spcPct val="20000"/>
              </a:spcBef>
              <a:buFont typeface="Arial" pitchFamily="34" charset="0"/>
              <a:buNone/>
              <a:defRPr sz="2000" kern="1200">
                <a:solidFill>
                  <a:schemeClr val="tx1">
                    <a:tint val="75000"/>
                  </a:schemeClr>
                </a:solidFill>
                <a:latin typeface="+mn-lt"/>
                <a:ea typeface="+mn-ea"/>
                <a:cs typeface="+mn-cs"/>
              </a:defRPr>
            </a:lvl6pPr>
            <a:lvl7pPr marL="2743200" indent="0" algn="ctr" defTabSz="914400" rtl="0" eaLnBrk="1" latinLnBrk="0" hangingPunct="1">
              <a:spcBef>
                <a:spcPct val="20000"/>
              </a:spcBef>
              <a:buFont typeface="Arial" pitchFamily="34" charset="0"/>
              <a:buNone/>
              <a:defRPr sz="2000" kern="1200">
                <a:solidFill>
                  <a:schemeClr val="tx1">
                    <a:tint val="75000"/>
                  </a:schemeClr>
                </a:solidFill>
                <a:latin typeface="+mn-lt"/>
                <a:ea typeface="+mn-ea"/>
                <a:cs typeface="+mn-cs"/>
              </a:defRPr>
            </a:lvl7pPr>
            <a:lvl8pPr marL="3200400" indent="0" algn="ctr" defTabSz="914400" rtl="0" eaLnBrk="1" latinLnBrk="0" hangingPunct="1">
              <a:spcBef>
                <a:spcPct val="20000"/>
              </a:spcBef>
              <a:buFont typeface="Arial" pitchFamily="34" charset="0"/>
              <a:buNone/>
              <a:defRPr sz="2000" kern="1200">
                <a:solidFill>
                  <a:schemeClr val="tx1">
                    <a:tint val="75000"/>
                  </a:schemeClr>
                </a:solidFill>
                <a:latin typeface="+mn-lt"/>
                <a:ea typeface="+mn-ea"/>
                <a:cs typeface="+mn-cs"/>
              </a:defRPr>
            </a:lvl8pPr>
            <a:lvl9pPr marL="3657600" indent="0" algn="ctr" defTabSz="914400" rtl="0" eaLnBrk="1" latinLnBrk="0" hangingPunct="1">
              <a:spcBef>
                <a:spcPct val="20000"/>
              </a:spcBef>
              <a:buFont typeface="Arial" pitchFamily="34" charset="0"/>
              <a:buNone/>
              <a:defRPr sz="2000" kern="1200">
                <a:solidFill>
                  <a:schemeClr val="tx1">
                    <a:tint val="75000"/>
                  </a:schemeClr>
                </a:solidFill>
                <a:latin typeface="+mn-lt"/>
                <a:ea typeface="+mn-ea"/>
                <a:cs typeface="+mn-cs"/>
              </a:defRPr>
            </a:lvl9pPr>
          </a:lstStyle>
          <a:p>
            <a:r>
              <a:rPr lang="en-US" i="1" dirty="0" smtClean="0">
                <a:solidFill>
                  <a:srgbClr val="FFFF00"/>
                </a:solidFill>
              </a:rPr>
              <a:t>   </a:t>
            </a:r>
            <a:r>
              <a:rPr lang="en-GB" dirty="0" smtClean="0"/>
              <a:t> </a:t>
            </a:r>
            <a:r>
              <a:rPr lang="en-US" dirty="0" smtClean="0"/>
              <a:t>   </a:t>
            </a:r>
            <a:r>
              <a:rPr lang="en-GB" dirty="0" smtClean="0"/>
              <a:t>-   7    -7</a:t>
            </a:r>
            <a:endParaRPr lang="en-GB" dirty="0"/>
          </a:p>
        </p:txBody>
      </p:sp>
      <p:cxnSp>
        <p:nvCxnSpPr>
          <p:cNvPr id="14" name="Straight Connector 13"/>
          <p:cNvCxnSpPr/>
          <p:nvPr/>
        </p:nvCxnSpPr>
        <p:spPr>
          <a:xfrm>
            <a:off x="2514600" y="5715000"/>
            <a:ext cx="2286000" cy="1588"/>
          </a:xfrm>
          <a:prstGeom prst="line">
            <a:avLst/>
          </a:prstGeom>
        </p:spPr>
        <p:style>
          <a:lnRef idx="2">
            <a:schemeClr val="accent1"/>
          </a:lnRef>
          <a:fillRef idx="0">
            <a:schemeClr val="accent1"/>
          </a:fillRef>
          <a:effectRef idx="1">
            <a:schemeClr val="accent1"/>
          </a:effectRef>
          <a:fontRef idx="minor">
            <a:schemeClr val="tx1"/>
          </a:fontRef>
        </p:style>
      </p:cxnSp>
      <p:cxnSp>
        <p:nvCxnSpPr>
          <p:cNvPr id="17" name="Straight Connector 16"/>
          <p:cNvCxnSpPr/>
          <p:nvPr/>
        </p:nvCxnSpPr>
        <p:spPr>
          <a:xfrm rot="5400000">
            <a:off x="3619500" y="4686300"/>
            <a:ext cx="533400" cy="457200"/>
          </a:xfrm>
          <a:prstGeom prst="line">
            <a:avLst/>
          </a:prstGeom>
          <a:ln w="57150" cap="flat" cmpd="sng" algn="ctr">
            <a:solidFill>
              <a:srgbClr val="FF0000"/>
            </a:solidFill>
            <a:prstDash val="solid"/>
            <a:round/>
            <a:headEnd type="none" w="med" len="med"/>
            <a:tailEnd type="none" w="med" len="med"/>
          </a:ln>
        </p:spPr>
        <p:style>
          <a:lnRef idx="2">
            <a:schemeClr val="accent1"/>
          </a:lnRef>
          <a:fillRef idx="0">
            <a:schemeClr val="accent1"/>
          </a:fillRef>
          <a:effectRef idx="1">
            <a:schemeClr val="accent1"/>
          </a:effectRef>
          <a:fontRef idx="minor">
            <a:schemeClr val="tx1"/>
          </a:fontRef>
        </p:style>
      </p:cxnSp>
      <p:cxnSp>
        <p:nvCxnSpPr>
          <p:cNvPr id="18" name="Straight Connector 17"/>
          <p:cNvCxnSpPr/>
          <p:nvPr/>
        </p:nvCxnSpPr>
        <p:spPr>
          <a:xfrm rot="5400000">
            <a:off x="3619500" y="5143500"/>
            <a:ext cx="533400" cy="457200"/>
          </a:xfrm>
          <a:prstGeom prst="line">
            <a:avLst/>
          </a:prstGeom>
          <a:ln w="57150" cap="flat" cmpd="sng" algn="ctr">
            <a:solidFill>
              <a:srgbClr val="FF0000"/>
            </a:solidFill>
            <a:prstDash val="solid"/>
            <a:round/>
            <a:headEnd type="none" w="med" len="med"/>
            <a:tailEnd type="none" w="med" len="med"/>
          </a:ln>
        </p:spPr>
        <p:style>
          <a:lnRef idx="2">
            <a:schemeClr val="accent1"/>
          </a:lnRef>
          <a:fillRef idx="0">
            <a:schemeClr val="accent1"/>
          </a:fillRef>
          <a:effectRef idx="1">
            <a:schemeClr val="accent1"/>
          </a:effectRef>
          <a:fontRef idx="minor">
            <a:schemeClr val="tx1"/>
          </a:fontRef>
        </p:style>
      </p:cxnSp>
      <p:sp>
        <p:nvSpPr>
          <p:cNvPr id="19" name="Subtitle 2"/>
          <p:cNvSpPr txBox="1">
            <a:spLocks/>
          </p:cNvSpPr>
          <p:nvPr/>
        </p:nvSpPr>
        <p:spPr>
          <a:xfrm>
            <a:off x="2590800" y="5791200"/>
            <a:ext cx="3733800" cy="648072"/>
          </a:xfrm>
          <a:prstGeom prst="rect">
            <a:avLst/>
          </a:prstGeom>
          <a:solidFill>
            <a:srgbClr val="3366FF"/>
          </a:solidFill>
        </p:spPr>
        <p:txBody>
          <a:bodyPr vert="horz" lIns="91440" tIns="45720" rIns="91440" bIns="45720" rtlCol="0">
            <a:normAutofit/>
          </a:bodyPr>
          <a:lstStyle>
            <a:lvl1pPr marL="0" indent="0" algn="ctr" defTabSz="914400" rtl="0" eaLnBrk="1" latinLnBrk="0" hangingPunct="1">
              <a:spcBef>
                <a:spcPct val="20000"/>
              </a:spcBef>
              <a:buFont typeface="Arial" pitchFamily="34" charset="0"/>
              <a:buNone/>
              <a:defRPr sz="3200" kern="1200">
                <a:solidFill>
                  <a:schemeClr val="tx1">
                    <a:tint val="75000"/>
                  </a:schemeClr>
                </a:solidFill>
                <a:latin typeface="+mn-lt"/>
                <a:ea typeface="+mn-ea"/>
                <a:cs typeface="+mn-cs"/>
              </a:defRPr>
            </a:lvl1pPr>
            <a:lvl2pPr marL="457200" indent="0" algn="ctr" defTabSz="914400" rtl="0" eaLnBrk="1" latinLnBrk="0" hangingPunct="1">
              <a:spcBef>
                <a:spcPct val="20000"/>
              </a:spcBef>
              <a:buFont typeface="Arial" pitchFamily="34" charset="0"/>
              <a:buNone/>
              <a:defRPr sz="2800" kern="1200">
                <a:solidFill>
                  <a:schemeClr val="tx1">
                    <a:tint val="75000"/>
                  </a:schemeClr>
                </a:solidFill>
                <a:latin typeface="+mn-lt"/>
                <a:ea typeface="+mn-ea"/>
                <a:cs typeface="+mn-cs"/>
              </a:defRPr>
            </a:lvl2pPr>
            <a:lvl3pPr marL="914400" indent="0" algn="ctr" defTabSz="914400" rtl="0" eaLnBrk="1" latinLnBrk="0" hangingPunct="1">
              <a:spcBef>
                <a:spcPct val="20000"/>
              </a:spcBef>
              <a:buFont typeface="Arial" pitchFamily="34" charset="0"/>
              <a:buNone/>
              <a:defRPr sz="2400" kern="1200">
                <a:solidFill>
                  <a:schemeClr val="tx1">
                    <a:tint val="75000"/>
                  </a:schemeClr>
                </a:solidFill>
                <a:latin typeface="+mn-lt"/>
                <a:ea typeface="+mn-ea"/>
                <a:cs typeface="+mn-cs"/>
              </a:defRPr>
            </a:lvl3pPr>
            <a:lvl4pPr marL="1371600" indent="0" algn="ctr" defTabSz="914400" rtl="0" eaLnBrk="1" latinLnBrk="0" hangingPunct="1">
              <a:spcBef>
                <a:spcPct val="20000"/>
              </a:spcBef>
              <a:buFont typeface="Arial" pitchFamily="34" charset="0"/>
              <a:buNone/>
              <a:defRPr sz="2000" kern="1200">
                <a:solidFill>
                  <a:schemeClr val="tx1">
                    <a:tint val="75000"/>
                  </a:schemeClr>
                </a:solidFill>
                <a:latin typeface="+mn-lt"/>
                <a:ea typeface="+mn-ea"/>
                <a:cs typeface="+mn-cs"/>
              </a:defRPr>
            </a:lvl4pPr>
            <a:lvl5pPr marL="1828800" indent="0" algn="ctr" defTabSz="914400" rtl="0" eaLnBrk="1" latinLnBrk="0" hangingPunct="1">
              <a:spcBef>
                <a:spcPct val="20000"/>
              </a:spcBef>
              <a:buFont typeface="Arial" pitchFamily="34" charset="0"/>
              <a:buNone/>
              <a:defRPr sz="2000" kern="1200">
                <a:solidFill>
                  <a:schemeClr val="tx1">
                    <a:tint val="75000"/>
                  </a:schemeClr>
                </a:solidFill>
                <a:latin typeface="+mn-lt"/>
                <a:ea typeface="+mn-ea"/>
                <a:cs typeface="+mn-cs"/>
              </a:defRPr>
            </a:lvl5pPr>
            <a:lvl6pPr marL="2286000" indent="0" algn="ctr" defTabSz="914400" rtl="0" eaLnBrk="1" latinLnBrk="0" hangingPunct="1">
              <a:spcBef>
                <a:spcPct val="20000"/>
              </a:spcBef>
              <a:buFont typeface="Arial" pitchFamily="34" charset="0"/>
              <a:buNone/>
              <a:defRPr sz="2000" kern="1200">
                <a:solidFill>
                  <a:schemeClr val="tx1">
                    <a:tint val="75000"/>
                  </a:schemeClr>
                </a:solidFill>
                <a:latin typeface="+mn-lt"/>
                <a:ea typeface="+mn-ea"/>
                <a:cs typeface="+mn-cs"/>
              </a:defRPr>
            </a:lvl6pPr>
            <a:lvl7pPr marL="2743200" indent="0" algn="ctr" defTabSz="914400" rtl="0" eaLnBrk="1" latinLnBrk="0" hangingPunct="1">
              <a:spcBef>
                <a:spcPct val="20000"/>
              </a:spcBef>
              <a:buFont typeface="Arial" pitchFamily="34" charset="0"/>
              <a:buNone/>
              <a:defRPr sz="2000" kern="1200">
                <a:solidFill>
                  <a:schemeClr val="tx1">
                    <a:tint val="75000"/>
                  </a:schemeClr>
                </a:solidFill>
                <a:latin typeface="+mn-lt"/>
                <a:ea typeface="+mn-ea"/>
                <a:cs typeface="+mn-cs"/>
              </a:defRPr>
            </a:lvl7pPr>
            <a:lvl8pPr marL="3200400" indent="0" algn="ctr" defTabSz="914400" rtl="0" eaLnBrk="1" latinLnBrk="0" hangingPunct="1">
              <a:spcBef>
                <a:spcPct val="20000"/>
              </a:spcBef>
              <a:buFont typeface="Arial" pitchFamily="34" charset="0"/>
              <a:buNone/>
              <a:defRPr sz="2000" kern="1200">
                <a:solidFill>
                  <a:schemeClr val="tx1">
                    <a:tint val="75000"/>
                  </a:schemeClr>
                </a:solidFill>
                <a:latin typeface="+mn-lt"/>
                <a:ea typeface="+mn-ea"/>
                <a:cs typeface="+mn-cs"/>
              </a:defRPr>
            </a:lvl8pPr>
            <a:lvl9pPr marL="3657600" indent="0" algn="ctr" defTabSz="914400" rtl="0" eaLnBrk="1" latinLnBrk="0" hangingPunct="1">
              <a:spcBef>
                <a:spcPct val="20000"/>
              </a:spcBef>
              <a:buFont typeface="Arial" pitchFamily="34" charset="0"/>
              <a:buNone/>
              <a:defRPr sz="2000" kern="1200">
                <a:solidFill>
                  <a:schemeClr val="tx1">
                    <a:tint val="75000"/>
                  </a:schemeClr>
                </a:solidFill>
                <a:latin typeface="+mn-lt"/>
                <a:ea typeface="+mn-ea"/>
                <a:cs typeface="+mn-cs"/>
              </a:defRPr>
            </a:lvl9pPr>
          </a:lstStyle>
          <a:p>
            <a:r>
              <a:rPr lang="en-GB" i="1" dirty="0" err="1" smtClean="0">
                <a:solidFill>
                  <a:srgbClr val="FFFF00"/>
                </a:solidFill>
              </a:rPr>
              <a:t>x</a:t>
            </a:r>
            <a:r>
              <a:rPr lang="en-GB" dirty="0" smtClean="0"/>
              <a:t>    =  </a:t>
            </a:r>
            <a:r>
              <a:rPr lang="en-GB" dirty="0" err="1" smtClean="0"/>
              <a:t>y</a:t>
            </a:r>
            <a:r>
              <a:rPr lang="en-GB" dirty="0" smtClean="0"/>
              <a:t> - 7</a:t>
            </a:r>
            <a:endParaRPr lang="en-GB" dirty="0"/>
          </a:p>
        </p:txBody>
      </p:sp>
      <p:cxnSp>
        <p:nvCxnSpPr>
          <p:cNvPr id="21" name="Straight Arrow Connector 20"/>
          <p:cNvCxnSpPr/>
          <p:nvPr/>
        </p:nvCxnSpPr>
        <p:spPr>
          <a:xfrm rot="10800000" flipV="1">
            <a:off x="5181600" y="4495800"/>
            <a:ext cx="1676400" cy="1219200"/>
          </a:xfrm>
          <a:prstGeom prst="straightConnector1">
            <a:avLst/>
          </a:prstGeom>
          <a:ln>
            <a:headEnd type="arrow"/>
            <a:tailEnd type="arrow"/>
          </a:ln>
        </p:spPr>
        <p:style>
          <a:lnRef idx="2">
            <a:schemeClr val="accent1"/>
          </a:lnRef>
          <a:fillRef idx="0">
            <a:schemeClr val="accent1"/>
          </a:fillRef>
          <a:effectRef idx="1">
            <a:schemeClr val="accent1"/>
          </a:effectRef>
          <a:fontRef idx="minor">
            <a:schemeClr val="tx1"/>
          </a:fontRef>
        </p:style>
      </p:cxnSp>
      <p:sp>
        <p:nvSpPr>
          <p:cNvPr id="22" name="TextBox 21"/>
          <p:cNvSpPr txBox="1"/>
          <p:nvPr/>
        </p:nvSpPr>
        <p:spPr>
          <a:xfrm>
            <a:off x="990600" y="5867400"/>
            <a:ext cx="1219200" cy="461665"/>
          </a:xfrm>
          <a:prstGeom prst="rect">
            <a:avLst/>
          </a:prstGeom>
          <a:noFill/>
        </p:spPr>
        <p:txBody>
          <a:bodyPr wrap="square" rtlCol="0">
            <a:spAutoFit/>
          </a:bodyPr>
          <a:lstStyle/>
          <a:p>
            <a:r>
              <a:rPr lang="en-US" sz="2400" dirty="0" smtClean="0"/>
              <a:t>Answer:</a:t>
            </a:r>
            <a:endParaRPr lang="en-US" sz="2400" dirty="0"/>
          </a:p>
        </p:txBody>
      </p:sp>
      <p:sp>
        <p:nvSpPr>
          <p:cNvPr id="23" name="Rectangle 22"/>
          <p:cNvSpPr/>
          <p:nvPr/>
        </p:nvSpPr>
        <p:spPr>
          <a:xfrm>
            <a:off x="2362200" y="3200400"/>
            <a:ext cx="2438400" cy="1371600"/>
          </a:xfrm>
          <a:prstGeom prst="rect">
            <a:avLst/>
          </a:prstGeom>
          <a:gradFill flip="none" rotWithShape="1">
            <a:gsLst>
              <a:gs pos="0">
                <a:schemeClr val="accent1">
                  <a:shade val="51000"/>
                  <a:satMod val="130000"/>
                  <a:alpha val="50000"/>
                </a:schemeClr>
              </a:gs>
              <a:gs pos="80000">
                <a:schemeClr val="accent1">
                  <a:shade val="93000"/>
                  <a:satMod val="130000"/>
                  <a:alpha val="50000"/>
                </a:schemeClr>
              </a:gs>
              <a:gs pos="100000">
                <a:schemeClr val="accent1">
                  <a:shade val="94000"/>
                  <a:satMod val="135000"/>
                  <a:alpha val="50000"/>
                </a:schemeClr>
              </a:gs>
            </a:gsLst>
            <a:lin ang="16200000" scaled="0"/>
            <a:tileRect/>
          </a:gradFill>
        </p:spPr>
        <p:style>
          <a:lnRef idx="1">
            <a:schemeClr val="accent1"/>
          </a:lnRef>
          <a:fillRef idx="3">
            <a:schemeClr val="accent1"/>
          </a:fillRef>
          <a:effectRef idx="2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algn="ctr"/>
            <a:endParaRPr lang="en-US"/>
          </a:p>
        </p:txBody>
      </p:sp>
      <p:sp>
        <p:nvSpPr>
          <p:cNvPr id="24" name="Rectangle 23"/>
          <p:cNvSpPr/>
          <p:nvPr/>
        </p:nvSpPr>
        <p:spPr>
          <a:xfrm>
            <a:off x="2362200" y="4572000"/>
            <a:ext cx="2438400" cy="1143000"/>
          </a:xfrm>
          <a:prstGeom prst="rect">
            <a:avLst/>
          </a:prstGeom>
          <a:gradFill flip="none" rotWithShape="1">
            <a:gsLst>
              <a:gs pos="0">
                <a:schemeClr val="accent1">
                  <a:shade val="51000"/>
                  <a:satMod val="130000"/>
                  <a:alpha val="50000"/>
                </a:schemeClr>
              </a:gs>
              <a:gs pos="80000">
                <a:schemeClr val="accent1">
                  <a:shade val="93000"/>
                  <a:satMod val="130000"/>
                  <a:alpha val="50000"/>
                </a:schemeClr>
              </a:gs>
              <a:gs pos="100000">
                <a:schemeClr val="accent1">
                  <a:shade val="94000"/>
                  <a:satMod val="135000"/>
                  <a:alpha val="50000"/>
                </a:schemeClr>
              </a:gs>
            </a:gsLst>
            <a:lin ang="16200000" scaled="0"/>
            <a:tileRect/>
          </a:gradFill>
        </p:spPr>
        <p:style>
          <a:lnRef idx="1">
            <a:schemeClr val="accent1"/>
          </a:lnRef>
          <a:fillRef idx="3">
            <a:schemeClr val="accent1"/>
          </a:fillRef>
          <a:effectRef idx="2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algn="ctr"/>
            <a:endParaRPr lang="en-US"/>
          </a:p>
        </p:txBody>
      </p:sp>
    </p:spTree>
    <p:extLst>
      <p:ext uri="{BB962C8B-B14F-4D97-AF65-F5344CB8AC3E}">
        <p14:creationId xmlns="" xmlns:a="http://schemas.openxmlformats.org/drawingml/2006/main" xmlns:r="http://schemas.openxmlformats.org/officeDocument/2006/relationships" xmlns:p="http://schemas.openxmlformats.org/presentationml/2006/main" xmlns:p14="http://schemas.microsoft.com/office/powerpoint/2010/main" xmlns:mv="urn:schemas-microsoft-com:mac:vml" xmlns:mc="http://schemas.openxmlformats.org/markup-compatibility/2006" val="4093598227"/>
      </p:ext>
    </p:extLst>
  </p:cSld>
  <p:clrMapOvr>
    <a:masterClrMapping/>
  </p:clrMapOvr>
  <p:timing>
    <p:tnLst>
      <p:par>
        <p:cTn id="1" dur="indefinite" restart="never" nodeType="tmRoot"/>
      </p:par>
    </p:tnLst>
  </p:timing>
</p:sld>
</file>

<file path=ppt/slides/slide14.xml><?xml version="1.0" encoding="utf-8"?>
<p:sld xmlns:a="http://schemas.openxmlformats.org/drawingml/2006/main" xmlns:r="http://schemas.openxmlformats.org/officeDocument/2006/relationships" xmlns:mc="http://schemas.openxmlformats.org/markup-compatibility/2006" xmlns:mv="urn:schemas-microsoft-com:mac:vml" xmlns:p="http://schemas.openxmlformats.org/presentationml/2006/main" mc:Ignorable="mv" mc:PreserveAttributes="mv:*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ctrTitle"/>
          </p:nvPr>
        </p:nvSpPr>
        <p:spPr>
          <a:xfrm>
            <a:off x="611560" y="476672"/>
            <a:ext cx="7772400" cy="1470025"/>
          </a:xfrm>
        </p:spPr>
        <p:txBody>
          <a:bodyPr>
            <a:normAutofit/>
          </a:bodyPr>
          <a:lstStyle/>
          <a:p>
            <a:r>
              <a:rPr lang="en-GB" dirty="0" smtClean="0"/>
              <a:t>Is there another way to rearrange equations?</a:t>
            </a:r>
            <a:endParaRPr lang="en-GB" dirty="0"/>
          </a:p>
        </p:txBody>
      </p:sp>
      <p:sp>
        <p:nvSpPr>
          <p:cNvPr id="3" name="Subtitle 2"/>
          <p:cNvSpPr>
            <a:spLocks noGrp="1"/>
          </p:cNvSpPr>
          <p:nvPr>
            <p:ph type="subTitle" idx="1"/>
          </p:nvPr>
        </p:nvSpPr>
        <p:spPr>
          <a:xfrm>
            <a:off x="1371600" y="2667000"/>
            <a:ext cx="6400800" cy="1752600"/>
          </a:xfrm>
        </p:spPr>
        <p:txBody>
          <a:bodyPr>
            <a:normAutofit/>
          </a:bodyPr>
          <a:lstStyle/>
          <a:p>
            <a:r>
              <a:rPr lang="en-GB" dirty="0" smtClean="0"/>
              <a:t>Yes, some like to use the</a:t>
            </a:r>
          </a:p>
          <a:p>
            <a:r>
              <a:rPr lang="en-GB" dirty="0" smtClean="0"/>
              <a:t>“change sides, change signs” concept</a:t>
            </a:r>
            <a:endParaRPr lang="en-GB" dirty="0"/>
          </a:p>
        </p:txBody>
      </p:sp>
      <p:sp>
        <p:nvSpPr>
          <p:cNvPr id="4" name="Subtitle 2"/>
          <p:cNvSpPr txBox="1">
            <a:spLocks/>
          </p:cNvSpPr>
          <p:nvPr/>
        </p:nvSpPr>
        <p:spPr>
          <a:xfrm>
            <a:off x="1676400" y="4191000"/>
            <a:ext cx="5252392" cy="648072"/>
          </a:xfrm>
          <a:prstGeom prst="rect">
            <a:avLst/>
          </a:prstGeom>
        </p:spPr>
        <p:txBody>
          <a:bodyPr vert="horz" lIns="91440" tIns="45720" rIns="91440" bIns="45720" rtlCol="0">
            <a:normAutofit/>
          </a:bodyPr>
          <a:lstStyle>
            <a:lvl1pPr marL="0" indent="0" algn="ctr" defTabSz="914400" rtl="0" eaLnBrk="1" latinLnBrk="0" hangingPunct="1">
              <a:spcBef>
                <a:spcPct val="20000"/>
              </a:spcBef>
              <a:buFont typeface="Arial" pitchFamily="34" charset="0"/>
              <a:buNone/>
              <a:defRPr sz="3200" kern="1200">
                <a:solidFill>
                  <a:schemeClr val="tx1">
                    <a:tint val="75000"/>
                  </a:schemeClr>
                </a:solidFill>
                <a:latin typeface="+mn-lt"/>
                <a:ea typeface="+mn-ea"/>
                <a:cs typeface="+mn-cs"/>
              </a:defRPr>
            </a:lvl1pPr>
            <a:lvl2pPr marL="457200" indent="0" algn="ctr" defTabSz="914400" rtl="0" eaLnBrk="1" latinLnBrk="0" hangingPunct="1">
              <a:spcBef>
                <a:spcPct val="20000"/>
              </a:spcBef>
              <a:buFont typeface="Arial" pitchFamily="34" charset="0"/>
              <a:buNone/>
              <a:defRPr sz="2800" kern="1200">
                <a:solidFill>
                  <a:schemeClr val="tx1">
                    <a:tint val="75000"/>
                  </a:schemeClr>
                </a:solidFill>
                <a:latin typeface="+mn-lt"/>
                <a:ea typeface="+mn-ea"/>
                <a:cs typeface="+mn-cs"/>
              </a:defRPr>
            </a:lvl2pPr>
            <a:lvl3pPr marL="914400" indent="0" algn="ctr" defTabSz="914400" rtl="0" eaLnBrk="1" latinLnBrk="0" hangingPunct="1">
              <a:spcBef>
                <a:spcPct val="20000"/>
              </a:spcBef>
              <a:buFont typeface="Arial" pitchFamily="34" charset="0"/>
              <a:buNone/>
              <a:defRPr sz="2400" kern="1200">
                <a:solidFill>
                  <a:schemeClr val="tx1">
                    <a:tint val="75000"/>
                  </a:schemeClr>
                </a:solidFill>
                <a:latin typeface="+mn-lt"/>
                <a:ea typeface="+mn-ea"/>
                <a:cs typeface="+mn-cs"/>
              </a:defRPr>
            </a:lvl3pPr>
            <a:lvl4pPr marL="1371600" indent="0" algn="ctr" defTabSz="914400" rtl="0" eaLnBrk="1" latinLnBrk="0" hangingPunct="1">
              <a:spcBef>
                <a:spcPct val="20000"/>
              </a:spcBef>
              <a:buFont typeface="Arial" pitchFamily="34" charset="0"/>
              <a:buNone/>
              <a:defRPr sz="2000" kern="1200">
                <a:solidFill>
                  <a:schemeClr val="tx1">
                    <a:tint val="75000"/>
                  </a:schemeClr>
                </a:solidFill>
                <a:latin typeface="+mn-lt"/>
                <a:ea typeface="+mn-ea"/>
                <a:cs typeface="+mn-cs"/>
              </a:defRPr>
            </a:lvl4pPr>
            <a:lvl5pPr marL="1828800" indent="0" algn="ctr" defTabSz="914400" rtl="0" eaLnBrk="1" latinLnBrk="0" hangingPunct="1">
              <a:spcBef>
                <a:spcPct val="20000"/>
              </a:spcBef>
              <a:buFont typeface="Arial" pitchFamily="34" charset="0"/>
              <a:buNone/>
              <a:defRPr sz="2000" kern="1200">
                <a:solidFill>
                  <a:schemeClr val="tx1">
                    <a:tint val="75000"/>
                  </a:schemeClr>
                </a:solidFill>
                <a:latin typeface="+mn-lt"/>
                <a:ea typeface="+mn-ea"/>
                <a:cs typeface="+mn-cs"/>
              </a:defRPr>
            </a:lvl5pPr>
            <a:lvl6pPr marL="2286000" indent="0" algn="ctr" defTabSz="914400" rtl="0" eaLnBrk="1" latinLnBrk="0" hangingPunct="1">
              <a:spcBef>
                <a:spcPct val="20000"/>
              </a:spcBef>
              <a:buFont typeface="Arial" pitchFamily="34" charset="0"/>
              <a:buNone/>
              <a:defRPr sz="2000" kern="1200">
                <a:solidFill>
                  <a:schemeClr val="tx1">
                    <a:tint val="75000"/>
                  </a:schemeClr>
                </a:solidFill>
                <a:latin typeface="+mn-lt"/>
                <a:ea typeface="+mn-ea"/>
                <a:cs typeface="+mn-cs"/>
              </a:defRPr>
            </a:lvl6pPr>
            <a:lvl7pPr marL="2743200" indent="0" algn="ctr" defTabSz="914400" rtl="0" eaLnBrk="1" latinLnBrk="0" hangingPunct="1">
              <a:spcBef>
                <a:spcPct val="20000"/>
              </a:spcBef>
              <a:buFont typeface="Arial" pitchFamily="34" charset="0"/>
              <a:buNone/>
              <a:defRPr sz="2000" kern="1200">
                <a:solidFill>
                  <a:schemeClr val="tx1">
                    <a:tint val="75000"/>
                  </a:schemeClr>
                </a:solidFill>
                <a:latin typeface="+mn-lt"/>
                <a:ea typeface="+mn-ea"/>
                <a:cs typeface="+mn-cs"/>
              </a:defRPr>
            </a:lvl7pPr>
            <a:lvl8pPr marL="3200400" indent="0" algn="ctr" defTabSz="914400" rtl="0" eaLnBrk="1" latinLnBrk="0" hangingPunct="1">
              <a:spcBef>
                <a:spcPct val="20000"/>
              </a:spcBef>
              <a:buFont typeface="Arial" pitchFamily="34" charset="0"/>
              <a:buNone/>
              <a:defRPr sz="2000" kern="1200">
                <a:solidFill>
                  <a:schemeClr val="tx1">
                    <a:tint val="75000"/>
                  </a:schemeClr>
                </a:solidFill>
                <a:latin typeface="+mn-lt"/>
                <a:ea typeface="+mn-ea"/>
                <a:cs typeface="+mn-cs"/>
              </a:defRPr>
            </a:lvl8pPr>
            <a:lvl9pPr marL="3657600" indent="0" algn="ctr" defTabSz="914400" rtl="0" eaLnBrk="1" latinLnBrk="0" hangingPunct="1">
              <a:spcBef>
                <a:spcPct val="20000"/>
              </a:spcBef>
              <a:buFont typeface="Arial" pitchFamily="34" charset="0"/>
              <a:buNone/>
              <a:defRPr sz="2000" kern="1200">
                <a:solidFill>
                  <a:schemeClr val="tx1">
                    <a:tint val="75000"/>
                  </a:schemeClr>
                </a:solidFill>
                <a:latin typeface="+mn-lt"/>
                <a:ea typeface="+mn-ea"/>
                <a:cs typeface="+mn-cs"/>
              </a:defRPr>
            </a:lvl9pPr>
          </a:lstStyle>
          <a:p>
            <a:r>
              <a:rPr lang="en-GB" i="1" dirty="0" err="1" smtClean="0">
                <a:solidFill>
                  <a:schemeClr val="tx1"/>
                </a:solidFill>
              </a:rPr>
              <a:t>x</a:t>
            </a:r>
            <a:r>
              <a:rPr lang="en-GB" dirty="0" smtClean="0"/>
              <a:t> </a:t>
            </a:r>
            <a:r>
              <a:rPr lang="en-US" dirty="0" smtClean="0"/>
              <a:t>–</a:t>
            </a:r>
            <a:r>
              <a:rPr lang="en-GB" dirty="0" smtClean="0"/>
              <a:t> </a:t>
            </a:r>
            <a:r>
              <a:rPr lang="en-GB" i="1" dirty="0" err="1" smtClean="0"/>
              <a:t>y</a:t>
            </a:r>
            <a:r>
              <a:rPr lang="en-GB" dirty="0" smtClean="0"/>
              <a:t> + 7 = 0</a:t>
            </a:r>
            <a:endParaRPr lang="en-GB" dirty="0"/>
          </a:p>
        </p:txBody>
      </p:sp>
    </p:spTree>
    <p:extLst>
      <p:ext uri="{BB962C8B-B14F-4D97-AF65-F5344CB8AC3E}">
        <p14:creationId xmlns="" xmlns:a="http://schemas.openxmlformats.org/drawingml/2006/main" xmlns:r="http://schemas.openxmlformats.org/officeDocument/2006/relationships" xmlns:p="http://schemas.openxmlformats.org/presentationml/2006/main" xmlns:p14="http://schemas.microsoft.com/office/powerpoint/2010/main" xmlns:mv="urn:schemas-microsoft-com:mac:vml" xmlns:mc="http://schemas.openxmlformats.org/markup-compatibility/2006" val="4093598227"/>
      </p:ext>
    </p:extLst>
  </p:cSld>
  <p:clrMapOvr>
    <a:masterClrMapping/>
  </p:clrMapOvr>
  <p:timing>
    <p:tnLst>
      <p:par>
        <p:cTn id="1" dur="indefinite" restart="never" nodeType="tmRoot"/>
      </p:par>
    </p:tnLst>
  </p:timing>
</p:sld>
</file>

<file path=ppt/slides/slide15.xml><?xml version="1.0" encoding="utf-8"?>
<p:sld xmlns:a="http://schemas.openxmlformats.org/drawingml/2006/main" xmlns:r="http://schemas.openxmlformats.org/officeDocument/2006/relationships" xmlns:mc="http://schemas.openxmlformats.org/markup-compatibility/2006" xmlns:mv="urn:schemas-microsoft-com:mac:vml" xmlns:p="http://schemas.openxmlformats.org/presentationml/2006/main" mc:Ignorable="mv" mc:PreserveAttributes="mv:*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ctrTitle"/>
          </p:nvPr>
        </p:nvSpPr>
        <p:spPr>
          <a:xfrm>
            <a:off x="611560" y="476672"/>
            <a:ext cx="7772400" cy="1470025"/>
          </a:xfrm>
        </p:spPr>
        <p:txBody>
          <a:bodyPr>
            <a:normAutofit/>
          </a:bodyPr>
          <a:lstStyle/>
          <a:p>
            <a:r>
              <a:rPr lang="en-GB" dirty="0" smtClean="0"/>
              <a:t>Is there another way to rearrange equations?</a:t>
            </a:r>
            <a:endParaRPr lang="en-GB" dirty="0"/>
          </a:p>
        </p:txBody>
      </p:sp>
      <p:sp>
        <p:nvSpPr>
          <p:cNvPr id="3" name="Subtitle 2"/>
          <p:cNvSpPr>
            <a:spLocks noGrp="1"/>
          </p:cNvSpPr>
          <p:nvPr>
            <p:ph type="subTitle" idx="1"/>
          </p:nvPr>
        </p:nvSpPr>
        <p:spPr>
          <a:xfrm>
            <a:off x="1371600" y="2667000"/>
            <a:ext cx="6400800" cy="1752600"/>
          </a:xfrm>
        </p:spPr>
        <p:txBody>
          <a:bodyPr>
            <a:normAutofit/>
          </a:bodyPr>
          <a:lstStyle/>
          <a:p>
            <a:r>
              <a:rPr lang="en-GB" dirty="0" smtClean="0"/>
              <a:t>Yes, some like to use the</a:t>
            </a:r>
          </a:p>
          <a:p>
            <a:r>
              <a:rPr lang="en-GB" dirty="0" smtClean="0"/>
              <a:t>“</a:t>
            </a:r>
            <a:r>
              <a:rPr lang="en-GB" i="1" dirty="0" smtClean="0">
                <a:solidFill>
                  <a:schemeClr val="accent6">
                    <a:lumMod val="60000"/>
                    <a:lumOff val="40000"/>
                  </a:schemeClr>
                </a:solidFill>
              </a:rPr>
              <a:t>change sides, change signs</a:t>
            </a:r>
            <a:r>
              <a:rPr lang="en-GB" dirty="0" smtClean="0"/>
              <a:t>” concept</a:t>
            </a:r>
            <a:endParaRPr lang="en-GB" dirty="0"/>
          </a:p>
        </p:txBody>
      </p:sp>
      <p:sp>
        <p:nvSpPr>
          <p:cNvPr id="5" name="TextBox 4"/>
          <p:cNvSpPr txBox="1"/>
          <p:nvPr/>
        </p:nvSpPr>
        <p:spPr>
          <a:xfrm>
            <a:off x="1981200" y="4419600"/>
            <a:ext cx="5029200" cy="1200328"/>
          </a:xfrm>
          <a:prstGeom prst="rect">
            <a:avLst/>
          </a:prstGeom>
          <a:noFill/>
        </p:spPr>
        <p:txBody>
          <a:bodyPr wrap="square" rtlCol="0">
            <a:spAutoFit/>
          </a:bodyPr>
          <a:lstStyle/>
          <a:p>
            <a:r>
              <a:rPr lang="en-US" sz="2400" dirty="0" smtClean="0">
                <a:solidFill>
                  <a:srgbClr val="FFFF00"/>
                </a:solidFill>
              </a:rPr>
              <a:t>This is OK, but not as rigorous in its approach. However, it really does help many students, so here goes…</a:t>
            </a:r>
            <a:endParaRPr lang="en-US" sz="2400" dirty="0">
              <a:solidFill>
                <a:srgbClr val="FFFF00"/>
              </a:solidFill>
            </a:endParaRPr>
          </a:p>
        </p:txBody>
      </p:sp>
    </p:spTree>
    <p:extLst>
      <p:ext uri="{BB962C8B-B14F-4D97-AF65-F5344CB8AC3E}">
        <p14:creationId xmlns="" xmlns:a="http://schemas.openxmlformats.org/drawingml/2006/main" xmlns:r="http://schemas.openxmlformats.org/officeDocument/2006/relationships" xmlns:p="http://schemas.openxmlformats.org/presentationml/2006/main" xmlns:p14="http://schemas.microsoft.com/office/powerpoint/2010/main" xmlns:mv="urn:schemas-microsoft-com:mac:vml" xmlns:mc="http://schemas.openxmlformats.org/markup-compatibility/2006" val="4093598227"/>
      </p:ext>
    </p:extLst>
  </p:cSld>
  <p:clrMapOvr>
    <a:masterClrMapping/>
  </p:clrMapOvr>
  <p:timing>
    <p:tnLst>
      <p:par>
        <p:cTn id="1" dur="indefinite" restart="never" nodeType="tmRoot"/>
      </p:par>
    </p:tnLst>
  </p:timing>
</p:sld>
</file>

<file path=ppt/slides/slide16.xml><?xml version="1.0" encoding="utf-8"?>
<p:sld xmlns:a="http://schemas.openxmlformats.org/drawingml/2006/main" xmlns:r="http://schemas.openxmlformats.org/officeDocument/2006/relationships" xmlns:mc="http://schemas.openxmlformats.org/markup-compatibility/2006" xmlns:mv="urn:schemas-microsoft-com:mac:vml" xmlns:p="http://schemas.openxmlformats.org/presentationml/2006/main" mc:Ignorable="mv" mc:PreserveAttributes="mv:*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3" name="Subtitle 2"/>
          <p:cNvSpPr>
            <a:spLocks noGrp="1"/>
          </p:cNvSpPr>
          <p:nvPr>
            <p:ph type="subTitle" idx="1"/>
          </p:nvPr>
        </p:nvSpPr>
        <p:spPr>
          <a:xfrm>
            <a:off x="1295400" y="838200"/>
            <a:ext cx="6400800" cy="1752600"/>
          </a:xfrm>
          <a:solidFill>
            <a:srgbClr val="008000"/>
          </a:solidFill>
        </p:spPr>
        <p:txBody>
          <a:bodyPr>
            <a:normAutofit/>
          </a:bodyPr>
          <a:lstStyle/>
          <a:p>
            <a:r>
              <a:rPr lang="en-GB" dirty="0" smtClean="0"/>
              <a:t>The</a:t>
            </a:r>
          </a:p>
          <a:p>
            <a:r>
              <a:rPr lang="en-GB" dirty="0" smtClean="0"/>
              <a:t>“change sides, change signs” idea</a:t>
            </a:r>
            <a:endParaRPr lang="en-GB" dirty="0"/>
          </a:p>
        </p:txBody>
      </p:sp>
      <p:sp>
        <p:nvSpPr>
          <p:cNvPr id="4" name="Subtitle 2"/>
          <p:cNvSpPr txBox="1">
            <a:spLocks/>
          </p:cNvSpPr>
          <p:nvPr/>
        </p:nvSpPr>
        <p:spPr>
          <a:xfrm>
            <a:off x="1905000" y="3352800"/>
            <a:ext cx="5252392" cy="648072"/>
          </a:xfrm>
          <a:prstGeom prst="rect">
            <a:avLst/>
          </a:prstGeom>
        </p:spPr>
        <p:txBody>
          <a:bodyPr vert="horz" lIns="91440" tIns="45720" rIns="91440" bIns="45720" rtlCol="0">
            <a:normAutofit/>
          </a:bodyPr>
          <a:lstStyle>
            <a:lvl1pPr marL="0" indent="0" algn="ctr" defTabSz="914400" rtl="0" eaLnBrk="1" latinLnBrk="0" hangingPunct="1">
              <a:spcBef>
                <a:spcPct val="20000"/>
              </a:spcBef>
              <a:buFont typeface="Arial" pitchFamily="34" charset="0"/>
              <a:buNone/>
              <a:defRPr sz="3200" kern="1200">
                <a:solidFill>
                  <a:schemeClr val="tx1">
                    <a:tint val="75000"/>
                  </a:schemeClr>
                </a:solidFill>
                <a:latin typeface="+mn-lt"/>
                <a:ea typeface="+mn-ea"/>
                <a:cs typeface="+mn-cs"/>
              </a:defRPr>
            </a:lvl1pPr>
            <a:lvl2pPr marL="457200" indent="0" algn="ctr" defTabSz="914400" rtl="0" eaLnBrk="1" latinLnBrk="0" hangingPunct="1">
              <a:spcBef>
                <a:spcPct val="20000"/>
              </a:spcBef>
              <a:buFont typeface="Arial" pitchFamily="34" charset="0"/>
              <a:buNone/>
              <a:defRPr sz="2800" kern="1200">
                <a:solidFill>
                  <a:schemeClr val="tx1">
                    <a:tint val="75000"/>
                  </a:schemeClr>
                </a:solidFill>
                <a:latin typeface="+mn-lt"/>
                <a:ea typeface="+mn-ea"/>
                <a:cs typeface="+mn-cs"/>
              </a:defRPr>
            </a:lvl2pPr>
            <a:lvl3pPr marL="914400" indent="0" algn="ctr" defTabSz="914400" rtl="0" eaLnBrk="1" latinLnBrk="0" hangingPunct="1">
              <a:spcBef>
                <a:spcPct val="20000"/>
              </a:spcBef>
              <a:buFont typeface="Arial" pitchFamily="34" charset="0"/>
              <a:buNone/>
              <a:defRPr sz="2400" kern="1200">
                <a:solidFill>
                  <a:schemeClr val="tx1">
                    <a:tint val="75000"/>
                  </a:schemeClr>
                </a:solidFill>
                <a:latin typeface="+mn-lt"/>
                <a:ea typeface="+mn-ea"/>
                <a:cs typeface="+mn-cs"/>
              </a:defRPr>
            </a:lvl3pPr>
            <a:lvl4pPr marL="1371600" indent="0" algn="ctr" defTabSz="914400" rtl="0" eaLnBrk="1" latinLnBrk="0" hangingPunct="1">
              <a:spcBef>
                <a:spcPct val="20000"/>
              </a:spcBef>
              <a:buFont typeface="Arial" pitchFamily="34" charset="0"/>
              <a:buNone/>
              <a:defRPr sz="2000" kern="1200">
                <a:solidFill>
                  <a:schemeClr val="tx1">
                    <a:tint val="75000"/>
                  </a:schemeClr>
                </a:solidFill>
                <a:latin typeface="+mn-lt"/>
                <a:ea typeface="+mn-ea"/>
                <a:cs typeface="+mn-cs"/>
              </a:defRPr>
            </a:lvl4pPr>
            <a:lvl5pPr marL="1828800" indent="0" algn="ctr" defTabSz="914400" rtl="0" eaLnBrk="1" latinLnBrk="0" hangingPunct="1">
              <a:spcBef>
                <a:spcPct val="20000"/>
              </a:spcBef>
              <a:buFont typeface="Arial" pitchFamily="34" charset="0"/>
              <a:buNone/>
              <a:defRPr sz="2000" kern="1200">
                <a:solidFill>
                  <a:schemeClr val="tx1">
                    <a:tint val="75000"/>
                  </a:schemeClr>
                </a:solidFill>
                <a:latin typeface="+mn-lt"/>
                <a:ea typeface="+mn-ea"/>
                <a:cs typeface="+mn-cs"/>
              </a:defRPr>
            </a:lvl5pPr>
            <a:lvl6pPr marL="2286000" indent="0" algn="ctr" defTabSz="914400" rtl="0" eaLnBrk="1" latinLnBrk="0" hangingPunct="1">
              <a:spcBef>
                <a:spcPct val="20000"/>
              </a:spcBef>
              <a:buFont typeface="Arial" pitchFamily="34" charset="0"/>
              <a:buNone/>
              <a:defRPr sz="2000" kern="1200">
                <a:solidFill>
                  <a:schemeClr val="tx1">
                    <a:tint val="75000"/>
                  </a:schemeClr>
                </a:solidFill>
                <a:latin typeface="+mn-lt"/>
                <a:ea typeface="+mn-ea"/>
                <a:cs typeface="+mn-cs"/>
              </a:defRPr>
            </a:lvl6pPr>
            <a:lvl7pPr marL="2743200" indent="0" algn="ctr" defTabSz="914400" rtl="0" eaLnBrk="1" latinLnBrk="0" hangingPunct="1">
              <a:spcBef>
                <a:spcPct val="20000"/>
              </a:spcBef>
              <a:buFont typeface="Arial" pitchFamily="34" charset="0"/>
              <a:buNone/>
              <a:defRPr sz="2000" kern="1200">
                <a:solidFill>
                  <a:schemeClr val="tx1">
                    <a:tint val="75000"/>
                  </a:schemeClr>
                </a:solidFill>
                <a:latin typeface="+mn-lt"/>
                <a:ea typeface="+mn-ea"/>
                <a:cs typeface="+mn-cs"/>
              </a:defRPr>
            </a:lvl7pPr>
            <a:lvl8pPr marL="3200400" indent="0" algn="ctr" defTabSz="914400" rtl="0" eaLnBrk="1" latinLnBrk="0" hangingPunct="1">
              <a:spcBef>
                <a:spcPct val="20000"/>
              </a:spcBef>
              <a:buFont typeface="Arial" pitchFamily="34" charset="0"/>
              <a:buNone/>
              <a:defRPr sz="2000" kern="1200">
                <a:solidFill>
                  <a:schemeClr val="tx1">
                    <a:tint val="75000"/>
                  </a:schemeClr>
                </a:solidFill>
                <a:latin typeface="+mn-lt"/>
                <a:ea typeface="+mn-ea"/>
                <a:cs typeface="+mn-cs"/>
              </a:defRPr>
            </a:lvl8pPr>
            <a:lvl9pPr marL="3657600" indent="0" algn="ctr" defTabSz="914400" rtl="0" eaLnBrk="1" latinLnBrk="0" hangingPunct="1">
              <a:spcBef>
                <a:spcPct val="20000"/>
              </a:spcBef>
              <a:buFont typeface="Arial" pitchFamily="34" charset="0"/>
              <a:buNone/>
              <a:defRPr sz="2000" kern="1200">
                <a:solidFill>
                  <a:schemeClr val="tx1">
                    <a:tint val="75000"/>
                  </a:schemeClr>
                </a:solidFill>
                <a:latin typeface="+mn-lt"/>
                <a:ea typeface="+mn-ea"/>
                <a:cs typeface="+mn-cs"/>
              </a:defRPr>
            </a:lvl9pPr>
          </a:lstStyle>
          <a:p>
            <a:r>
              <a:rPr lang="en-US" sz="2400" i="1" dirty="0" smtClean="0">
                <a:solidFill>
                  <a:schemeClr val="tx1"/>
                </a:solidFill>
              </a:rPr>
              <a:t>X</a:t>
            </a:r>
            <a:r>
              <a:rPr lang="en-GB" i="1" dirty="0" smtClean="0">
                <a:solidFill>
                  <a:schemeClr val="tx1"/>
                </a:solidFill>
              </a:rPr>
              <a:t> </a:t>
            </a:r>
            <a:r>
              <a:rPr lang="en-GB" dirty="0" smtClean="0"/>
              <a:t> </a:t>
            </a:r>
            <a:r>
              <a:rPr lang="en-US" dirty="0" smtClean="0"/>
              <a:t>–</a:t>
            </a:r>
            <a:r>
              <a:rPr lang="en-GB" dirty="0" smtClean="0"/>
              <a:t> </a:t>
            </a:r>
            <a:r>
              <a:rPr lang="en-GB" i="1" dirty="0" err="1" smtClean="0"/>
              <a:t>y</a:t>
            </a:r>
            <a:r>
              <a:rPr lang="en-GB" dirty="0" smtClean="0"/>
              <a:t> + 7 = 0</a:t>
            </a:r>
            <a:endParaRPr lang="en-GB" dirty="0"/>
          </a:p>
        </p:txBody>
      </p:sp>
    </p:spTree>
    <p:extLst>
      <p:ext uri="{BB962C8B-B14F-4D97-AF65-F5344CB8AC3E}">
        <p14:creationId xmlns="" xmlns:a="http://schemas.openxmlformats.org/drawingml/2006/main" xmlns:r="http://schemas.openxmlformats.org/officeDocument/2006/relationships" xmlns:p="http://schemas.openxmlformats.org/presentationml/2006/main" xmlns:p14="http://schemas.microsoft.com/office/powerpoint/2010/main" xmlns:mv="urn:schemas-microsoft-com:mac:vml" xmlns:mc="http://schemas.openxmlformats.org/markup-compatibility/2006" val="4093598227"/>
      </p:ext>
    </p:extLst>
  </p:cSld>
  <p:clrMapOvr>
    <a:masterClrMapping/>
  </p:clrMapOvr>
  <p:timing>
    <p:tnLst>
      <p:par>
        <p:cTn id="1" dur="indefinite" restart="never" nodeType="tmRoot"/>
      </p:par>
    </p:tnLst>
  </p:timing>
</p:sld>
</file>

<file path=ppt/slides/slide17.xml><?xml version="1.0" encoding="utf-8"?>
<p:sld xmlns:a="http://schemas.openxmlformats.org/drawingml/2006/main" xmlns:r="http://schemas.openxmlformats.org/officeDocument/2006/relationships" xmlns:mc="http://schemas.openxmlformats.org/markup-compatibility/2006" xmlns:mv="urn:schemas-microsoft-com:mac:vml" xmlns:p="http://schemas.openxmlformats.org/presentationml/2006/main" mc:Ignorable="mv" mc:PreserveAttributes="mv:*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3" name="Subtitle 2"/>
          <p:cNvSpPr>
            <a:spLocks noGrp="1"/>
          </p:cNvSpPr>
          <p:nvPr>
            <p:ph type="subTitle" idx="1"/>
          </p:nvPr>
        </p:nvSpPr>
        <p:spPr>
          <a:xfrm>
            <a:off x="1295400" y="838200"/>
            <a:ext cx="6400800" cy="1752600"/>
          </a:xfrm>
          <a:solidFill>
            <a:srgbClr val="008000"/>
          </a:solidFill>
        </p:spPr>
        <p:txBody>
          <a:bodyPr>
            <a:normAutofit/>
          </a:bodyPr>
          <a:lstStyle/>
          <a:p>
            <a:r>
              <a:rPr lang="en-GB" dirty="0" smtClean="0"/>
              <a:t>The</a:t>
            </a:r>
          </a:p>
          <a:p>
            <a:r>
              <a:rPr lang="en-GB" dirty="0" smtClean="0"/>
              <a:t>“change sides, change signs” idea</a:t>
            </a:r>
            <a:endParaRPr lang="en-GB" dirty="0"/>
          </a:p>
        </p:txBody>
      </p:sp>
      <p:sp>
        <p:nvSpPr>
          <p:cNvPr id="4" name="Subtitle 2"/>
          <p:cNvSpPr txBox="1">
            <a:spLocks/>
          </p:cNvSpPr>
          <p:nvPr/>
        </p:nvSpPr>
        <p:spPr>
          <a:xfrm>
            <a:off x="1905000" y="3352800"/>
            <a:ext cx="5252392" cy="648072"/>
          </a:xfrm>
          <a:prstGeom prst="rect">
            <a:avLst/>
          </a:prstGeom>
        </p:spPr>
        <p:txBody>
          <a:bodyPr vert="horz" lIns="91440" tIns="45720" rIns="91440" bIns="45720" rtlCol="0">
            <a:normAutofit/>
          </a:bodyPr>
          <a:lstStyle>
            <a:lvl1pPr marL="0" indent="0" algn="ctr" defTabSz="914400" rtl="0" eaLnBrk="1" latinLnBrk="0" hangingPunct="1">
              <a:spcBef>
                <a:spcPct val="20000"/>
              </a:spcBef>
              <a:buFont typeface="Arial" pitchFamily="34" charset="0"/>
              <a:buNone/>
              <a:defRPr sz="3200" kern="1200">
                <a:solidFill>
                  <a:schemeClr val="tx1">
                    <a:tint val="75000"/>
                  </a:schemeClr>
                </a:solidFill>
                <a:latin typeface="+mn-lt"/>
                <a:ea typeface="+mn-ea"/>
                <a:cs typeface="+mn-cs"/>
              </a:defRPr>
            </a:lvl1pPr>
            <a:lvl2pPr marL="457200" indent="0" algn="ctr" defTabSz="914400" rtl="0" eaLnBrk="1" latinLnBrk="0" hangingPunct="1">
              <a:spcBef>
                <a:spcPct val="20000"/>
              </a:spcBef>
              <a:buFont typeface="Arial" pitchFamily="34" charset="0"/>
              <a:buNone/>
              <a:defRPr sz="2800" kern="1200">
                <a:solidFill>
                  <a:schemeClr val="tx1">
                    <a:tint val="75000"/>
                  </a:schemeClr>
                </a:solidFill>
                <a:latin typeface="+mn-lt"/>
                <a:ea typeface="+mn-ea"/>
                <a:cs typeface="+mn-cs"/>
              </a:defRPr>
            </a:lvl2pPr>
            <a:lvl3pPr marL="914400" indent="0" algn="ctr" defTabSz="914400" rtl="0" eaLnBrk="1" latinLnBrk="0" hangingPunct="1">
              <a:spcBef>
                <a:spcPct val="20000"/>
              </a:spcBef>
              <a:buFont typeface="Arial" pitchFamily="34" charset="0"/>
              <a:buNone/>
              <a:defRPr sz="2400" kern="1200">
                <a:solidFill>
                  <a:schemeClr val="tx1">
                    <a:tint val="75000"/>
                  </a:schemeClr>
                </a:solidFill>
                <a:latin typeface="+mn-lt"/>
                <a:ea typeface="+mn-ea"/>
                <a:cs typeface="+mn-cs"/>
              </a:defRPr>
            </a:lvl3pPr>
            <a:lvl4pPr marL="1371600" indent="0" algn="ctr" defTabSz="914400" rtl="0" eaLnBrk="1" latinLnBrk="0" hangingPunct="1">
              <a:spcBef>
                <a:spcPct val="20000"/>
              </a:spcBef>
              <a:buFont typeface="Arial" pitchFamily="34" charset="0"/>
              <a:buNone/>
              <a:defRPr sz="2000" kern="1200">
                <a:solidFill>
                  <a:schemeClr val="tx1">
                    <a:tint val="75000"/>
                  </a:schemeClr>
                </a:solidFill>
                <a:latin typeface="+mn-lt"/>
                <a:ea typeface="+mn-ea"/>
                <a:cs typeface="+mn-cs"/>
              </a:defRPr>
            </a:lvl4pPr>
            <a:lvl5pPr marL="1828800" indent="0" algn="ctr" defTabSz="914400" rtl="0" eaLnBrk="1" latinLnBrk="0" hangingPunct="1">
              <a:spcBef>
                <a:spcPct val="20000"/>
              </a:spcBef>
              <a:buFont typeface="Arial" pitchFamily="34" charset="0"/>
              <a:buNone/>
              <a:defRPr sz="2000" kern="1200">
                <a:solidFill>
                  <a:schemeClr val="tx1">
                    <a:tint val="75000"/>
                  </a:schemeClr>
                </a:solidFill>
                <a:latin typeface="+mn-lt"/>
                <a:ea typeface="+mn-ea"/>
                <a:cs typeface="+mn-cs"/>
              </a:defRPr>
            </a:lvl5pPr>
            <a:lvl6pPr marL="2286000" indent="0" algn="ctr" defTabSz="914400" rtl="0" eaLnBrk="1" latinLnBrk="0" hangingPunct="1">
              <a:spcBef>
                <a:spcPct val="20000"/>
              </a:spcBef>
              <a:buFont typeface="Arial" pitchFamily="34" charset="0"/>
              <a:buNone/>
              <a:defRPr sz="2000" kern="1200">
                <a:solidFill>
                  <a:schemeClr val="tx1">
                    <a:tint val="75000"/>
                  </a:schemeClr>
                </a:solidFill>
                <a:latin typeface="+mn-lt"/>
                <a:ea typeface="+mn-ea"/>
                <a:cs typeface="+mn-cs"/>
              </a:defRPr>
            </a:lvl6pPr>
            <a:lvl7pPr marL="2743200" indent="0" algn="ctr" defTabSz="914400" rtl="0" eaLnBrk="1" latinLnBrk="0" hangingPunct="1">
              <a:spcBef>
                <a:spcPct val="20000"/>
              </a:spcBef>
              <a:buFont typeface="Arial" pitchFamily="34" charset="0"/>
              <a:buNone/>
              <a:defRPr sz="2000" kern="1200">
                <a:solidFill>
                  <a:schemeClr val="tx1">
                    <a:tint val="75000"/>
                  </a:schemeClr>
                </a:solidFill>
                <a:latin typeface="+mn-lt"/>
                <a:ea typeface="+mn-ea"/>
                <a:cs typeface="+mn-cs"/>
              </a:defRPr>
            </a:lvl7pPr>
            <a:lvl8pPr marL="3200400" indent="0" algn="ctr" defTabSz="914400" rtl="0" eaLnBrk="1" latinLnBrk="0" hangingPunct="1">
              <a:spcBef>
                <a:spcPct val="20000"/>
              </a:spcBef>
              <a:buFont typeface="Arial" pitchFamily="34" charset="0"/>
              <a:buNone/>
              <a:defRPr sz="2000" kern="1200">
                <a:solidFill>
                  <a:schemeClr val="tx1">
                    <a:tint val="75000"/>
                  </a:schemeClr>
                </a:solidFill>
                <a:latin typeface="+mn-lt"/>
                <a:ea typeface="+mn-ea"/>
                <a:cs typeface="+mn-cs"/>
              </a:defRPr>
            </a:lvl8pPr>
            <a:lvl9pPr marL="3657600" indent="0" algn="ctr" defTabSz="914400" rtl="0" eaLnBrk="1" latinLnBrk="0" hangingPunct="1">
              <a:spcBef>
                <a:spcPct val="20000"/>
              </a:spcBef>
              <a:buFont typeface="Arial" pitchFamily="34" charset="0"/>
              <a:buNone/>
              <a:defRPr sz="2000" kern="1200">
                <a:solidFill>
                  <a:schemeClr val="tx1">
                    <a:tint val="75000"/>
                  </a:schemeClr>
                </a:solidFill>
                <a:latin typeface="+mn-lt"/>
                <a:ea typeface="+mn-ea"/>
                <a:cs typeface="+mn-cs"/>
              </a:defRPr>
            </a:lvl9pPr>
          </a:lstStyle>
          <a:p>
            <a:r>
              <a:rPr lang="en-US" sz="2400" i="1" dirty="0" smtClean="0">
                <a:solidFill>
                  <a:srgbClr val="FFFF00"/>
                </a:solidFill>
              </a:rPr>
              <a:t>X</a:t>
            </a:r>
            <a:r>
              <a:rPr lang="en-GB" i="1" dirty="0" smtClean="0">
                <a:solidFill>
                  <a:schemeClr val="tx1"/>
                </a:solidFill>
              </a:rPr>
              <a:t> </a:t>
            </a:r>
            <a:r>
              <a:rPr lang="en-GB" dirty="0" smtClean="0"/>
              <a:t> </a:t>
            </a:r>
            <a:r>
              <a:rPr lang="en-US" dirty="0" smtClean="0"/>
              <a:t>–</a:t>
            </a:r>
            <a:r>
              <a:rPr lang="en-GB" dirty="0" smtClean="0"/>
              <a:t> </a:t>
            </a:r>
            <a:r>
              <a:rPr lang="en-GB" i="1" dirty="0" err="1" smtClean="0"/>
              <a:t>y</a:t>
            </a:r>
            <a:r>
              <a:rPr lang="en-GB" dirty="0" smtClean="0"/>
              <a:t> + 7 = 0</a:t>
            </a:r>
            <a:endParaRPr lang="en-GB" dirty="0"/>
          </a:p>
        </p:txBody>
      </p:sp>
    </p:spTree>
    <p:extLst>
      <p:ext uri="{BB962C8B-B14F-4D97-AF65-F5344CB8AC3E}">
        <p14:creationId xmlns="" xmlns:a="http://schemas.openxmlformats.org/drawingml/2006/main" xmlns:r="http://schemas.openxmlformats.org/officeDocument/2006/relationships" xmlns:p="http://schemas.openxmlformats.org/presentationml/2006/main" xmlns:p14="http://schemas.microsoft.com/office/powerpoint/2010/main" xmlns:mv="urn:schemas-microsoft-com:mac:vml" xmlns:mc="http://schemas.openxmlformats.org/markup-compatibility/2006" val="4093598227"/>
      </p:ext>
    </p:extLst>
  </p:cSld>
  <p:clrMapOvr>
    <a:masterClrMapping/>
  </p:clrMapOvr>
  <p:timing>
    <p:tnLst>
      <p:par>
        <p:cTn id="1" dur="indefinite" restart="never" nodeType="tmRoot"/>
      </p:par>
    </p:tnLst>
  </p:timing>
</p:sld>
</file>

<file path=ppt/slides/slide18.xml><?xml version="1.0" encoding="utf-8"?>
<p:sld xmlns:a="http://schemas.openxmlformats.org/drawingml/2006/main" xmlns:r="http://schemas.openxmlformats.org/officeDocument/2006/relationships" xmlns:mc="http://schemas.openxmlformats.org/markup-compatibility/2006" xmlns:mv="urn:schemas-microsoft-com:mac:vml" xmlns:p="http://schemas.openxmlformats.org/presentationml/2006/main" mc:Ignorable="mv" mc:PreserveAttributes="mv:*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3" name="Subtitle 2"/>
          <p:cNvSpPr>
            <a:spLocks noGrp="1"/>
          </p:cNvSpPr>
          <p:nvPr>
            <p:ph type="subTitle" idx="1"/>
          </p:nvPr>
        </p:nvSpPr>
        <p:spPr>
          <a:xfrm>
            <a:off x="1295400" y="838200"/>
            <a:ext cx="6400800" cy="1752600"/>
          </a:xfrm>
          <a:solidFill>
            <a:srgbClr val="008000"/>
          </a:solidFill>
        </p:spPr>
        <p:txBody>
          <a:bodyPr>
            <a:normAutofit/>
          </a:bodyPr>
          <a:lstStyle/>
          <a:p>
            <a:r>
              <a:rPr lang="en-GB" dirty="0" smtClean="0"/>
              <a:t>The</a:t>
            </a:r>
          </a:p>
          <a:p>
            <a:r>
              <a:rPr lang="en-GB" dirty="0" smtClean="0"/>
              <a:t>“change sides, change signs” idea</a:t>
            </a:r>
            <a:endParaRPr lang="en-GB" dirty="0"/>
          </a:p>
        </p:txBody>
      </p:sp>
      <p:grpSp>
        <p:nvGrpSpPr>
          <p:cNvPr id="8" name="Group 7"/>
          <p:cNvGrpSpPr/>
          <p:nvPr/>
        </p:nvGrpSpPr>
        <p:grpSpPr>
          <a:xfrm>
            <a:off x="1905000" y="3048000"/>
            <a:ext cx="6858000" cy="1338084"/>
            <a:chOff x="1905000" y="3048000"/>
            <a:chExt cx="6858000" cy="1338084"/>
          </a:xfrm>
        </p:grpSpPr>
        <p:sp>
          <p:nvSpPr>
            <p:cNvPr id="4" name="Subtitle 2"/>
            <p:cNvSpPr txBox="1">
              <a:spLocks/>
            </p:cNvSpPr>
            <p:nvPr/>
          </p:nvSpPr>
          <p:spPr>
            <a:xfrm>
              <a:off x="1905000" y="3352800"/>
              <a:ext cx="5252392" cy="648072"/>
            </a:xfrm>
            <a:prstGeom prst="rect">
              <a:avLst/>
            </a:prstGeom>
          </p:spPr>
          <p:txBody>
            <a:bodyPr vert="horz" lIns="91440" tIns="45720" rIns="91440" bIns="45720" rtlCol="0">
              <a:normAutofit/>
            </a:bodyPr>
            <a:lstStyle>
              <a:lvl1pPr marL="0" indent="0" algn="ctr" defTabSz="914400" rtl="0" eaLnBrk="1" latinLnBrk="0" hangingPunct="1">
                <a:spcBef>
                  <a:spcPct val="20000"/>
                </a:spcBef>
                <a:buFont typeface="Arial" pitchFamily="34" charset="0"/>
                <a:buNone/>
                <a:defRPr sz="3200" kern="1200">
                  <a:solidFill>
                    <a:schemeClr val="tx1">
                      <a:tint val="75000"/>
                    </a:schemeClr>
                  </a:solidFill>
                  <a:latin typeface="+mn-lt"/>
                  <a:ea typeface="+mn-ea"/>
                  <a:cs typeface="+mn-cs"/>
                </a:defRPr>
              </a:lvl1pPr>
              <a:lvl2pPr marL="457200" indent="0" algn="ctr" defTabSz="914400" rtl="0" eaLnBrk="1" latinLnBrk="0" hangingPunct="1">
                <a:spcBef>
                  <a:spcPct val="20000"/>
                </a:spcBef>
                <a:buFont typeface="Arial" pitchFamily="34" charset="0"/>
                <a:buNone/>
                <a:defRPr sz="2800" kern="1200">
                  <a:solidFill>
                    <a:schemeClr val="tx1">
                      <a:tint val="75000"/>
                    </a:schemeClr>
                  </a:solidFill>
                  <a:latin typeface="+mn-lt"/>
                  <a:ea typeface="+mn-ea"/>
                  <a:cs typeface="+mn-cs"/>
                </a:defRPr>
              </a:lvl2pPr>
              <a:lvl3pPr marL="914400" indent="0" algn="ctr" defTabSz="914400" rtl="0" eaLnBrk="1" latinLnBrk="0" hangingPunct="1">
                <a:spcBef>
                  <a:spcPct val="20000"/>
                </a:spcBef>
                <a:buFont typeface="Arial" pitchFamily="34" charset="0"/>
                <a:buNone/>
                <a:defRPr sz="2400" kern="1200">
                  <a:solidFill>
                    <a:schemeClr val="tx1">
                      <a:tint val="75000"/>
                    </a:schemeClr>
                  </a:solidFill>
                  <a:latin typeface="+mn-lt"/>
                  <a:ea typeface="+mn-ea"/>
                  <a:cs typeface="+mn-cs"/>
                </a:defRPr>
              </a:lvl3pPr>
              <a:lvl4pPr marL="1371600" indent="0" algn="ctr" defTabSz="914400" rtl="0" eaLnBrk="1" latinLnBrk="0" hangingPunct="1">
                <a:spcBef>
                  <a:spcPct val="20000"/>
                </a:spcBef>
                <a:buFont typeface="Arial" pitchFamily="34" charset="0"/>
                <a:buNone/>
                <a:defRPr sz="2000" kern="1200">
                  <a:solidFill>
                    <a:schemeClr val="tx1">
                      <a:tint val="75000"/>
                    </a:schemeClr>
                  </a:solidFill>
                  <a:latin typeface="+mn-lt"/>
                  <a:ea typeface="+mn-ea"/>
                  <a:cs typeface="+mn-cs"/>
                </a:defRPr>
              </a:lvl4pPr>
              <a:lvl5pPr marL="1828800" indent="0" algn="ctr" defTabSz="914400" rtl="0" eaLnBrk="1" latinLnBrk="0" hangingPunct="1">
                <a:spcBef>
                  <a:spcPct val="20000"/>
                </a:spcBef>
                <a:buFont typeface="Arial" pitchFamily="34" charset="0"/>
                <a:buNone/>
                <a:defRPr sz="2000" kern="1200">
                  <a:solidFill>
                    <a:schemeClr val="tx1">
                      <a:tint val="75000"/>
                    </a:schemeClr>
                  </a:solidFill>
                  <a:latin typeface="+mn-lt"/>
                  <a:ea typeface="+mn-ea"/>
                  <a:cs typeface="+mn-cs"/>
                </a:defRPr>
              </a:lvl5pPr>
              <a:lvl6pPr marL="2286000" indent="0" algn="ctr" defTabSz="914400" rtl="0" eaLnBrk="1" latinLnBrk="0" hangingPunct="1">
                <a:spcBef>
                  <a:spcPct val="20000"/>
                </a:spcBef>
                <a:buFont typeface="Arial" pitchFamily="34" charset="0"/>
                <a:buNone/>
                <a:defRPr sz="2000" kern="1200">
                  <a:solidFill>
                    <a:schemeClr val="tx1">
                      <a:tint val="75000"/>
                    </a:schemeClr>
                  </a:solidFill>
                  <a:latin typeface="+mn-lt"/>
                  <a:ea typeface="+mn-ea"/>
                  <a:cs typeface="+mn-cs"/>
                </a:defRPr>
              </a:lvl6pPr>
              <a:lvl7pPr marL="2743200" indent="0" algn="ctr" defTabSz="914400" rtl="0" eaLnBrk="1" latinLnBrk="0" hangingPunct="1">
                <a:spcBef>
                  <a:spcPct val="20000"/>
                </a:spcBef>
                <a:buFont typeface="Arial" pitchFamily="34" charset="0"/>
                <a:buNone/>
                <a:defRPr sz="2000" kern="1200">
                  <a:solidFill>
                    <a:schemeClr val="tx1">
                      <a:tint val="75000"/>
                    </a:schemeClr>
                  </a:solidFill>
                  <a:latin typeface="+mn-lt"/>
                  <a:ea typeface="+mn-ea"/>
                  <a:cs typeface="+mn-cs"/>
                </a:defRPr>
              </a:lvl7pPr>
              <a:lvl8pPr marL="3200400" indent="0" algn="ctr" defTabSz="914400" rtl="0" eaLnBrk="1" latinLnBrk="0" hangingPunct="1">
                <a:spcBef>
                  <a:spcPct val="20000"/>
                </a:spcBef>
                <a:buFont typeface="Arial" pitchFamily="34" charset="0"/>
                <a:buNone/>
                <a:defRPr sz="2000" kern="1200">
                  <a:solidFill>
                    <a:schemeClr val="tx1">
                      <a:tint val="75000"/>
                    </a:schemeClr>
                  </a:solidFill>
                  <a:latin typeface="+mn-lt"/>
                  <a:ea typeface="+mn-ea"/>
                  <a:cs typeface="+mn-cs"/>
                </a:defRPr>
              </a:lvl8pPr>
              <a:lvl9pPr marL="3657600" indent="0" algn="ctr" defTabSz="914400" rtl="0" eaLnBrk="1" latinLnBrk="0" hangingPunct="1">
                <a:spcBef>
                  <a:spcPct val="20000"/>
                </a:spcBef>
                <a:buFont typeface="Arial" pitchFamily="34" charset="0"/>
                <a:buNone/>
                <a:defRPr sz="2000" kern="1200">
                  <a:solidFill>
                    <a:schemeClr val="tx1">
                      <a:tint val="75000"/>
                    </a:schemeClr>
                  </a:solidFill>
                  <a:latin typeface="+mn-lt"/>
                  <a:ea typeface="+mn-ea"/>
                  <a:cs typeface="+mn-cs"/>
                </a:defRPr>
              </a:lvl9pPr>
            </a:lstStyle>
            <a:p>
              <a:r>
                <a:rPr lang="en-GB" i="1" dirty="0" err="1" smtClean="0">
                  <a:solidFill>
                    <a:schemeClr val="tx1"/>
                  </a:solidFill>
                </a:rPr>
                <a:t>x</a:t>
              </a:r>
              <a:r>
                <a:rPr lang="en-GB" dirty="0" smtClean="0"/>
                <a:t> </a:t>
              </a:r>
              <a:r>
                <a:rPr lang="en-US" dirty="0" smtClean="0"/>
                <a:t>–</a:t>
              </a:r>
              <a:r>
                <a:rPr lang="en-GB" dirty="0" smtClean="0"/>
                <a:t> </a:t>
              </a:r>
              <a:r>
                <a:rPr lang="en-GB" i="1" dirty="0" err="1" smtClean="0"/>
                <a:t>y</a:t>
              </a:r>
              <a:r>
                <a:rPr lang="en-GB" dirty="0" smtClean="0"/>
                <a:t> + 7 = 0</a:t>
              </a:r>
              <a:endParaRPr lang="en-GB" dirty="0"/>
            </a:p>
          </p:txBody>
        </p:sp>
        <p:sp>
          <p:nvSpPr>
            <p:cNvPr id="5" name="Oval 4"/>
            <p:cNvSpPr/>
            <p:nvPr/>
          </p:nvSpPr>
          <p:spPr>
            <a:xfrm>
              <a:off x="3810000" y="3429000"/>
              <a:ext cx="609600" cy="609600"/>
            </a:xfrm>
            <a:prstGeom prst="ellipse">
              <a:avLst/>
            </a:prstGeom>
            <a:solidFill>
              <a:srgbClr val="FFFF00">
                <a:alpha val="34000"/>
              </a:srgbClr>
            </a:solidFill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6" name="U-Turn Arrow 5"/>
            <p:cNvSpPr/>
            <p:nvPr/>
          </p:nvSpPr>
          <p:spPr>
            <a:xfrm>
              <a:off x="4114800" y="3048000"/>
              <a:ext cx="1676400" cy="304800"/>
            </a:xfrm>
            <a:prstGeom prst="uturnArrow">
              <a:avLst/>
            </a:prstGeom>
            <a:solidFill>
              <a:srgbClr val="FFFF00"/>
            </a:solidFill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>
                <a:solidFill>
                  <a:schemeClr val="tx1"/>
                </a:solidFill>
              </a:endParaRPr>
            </a:p>
          </p:txBody>
        </p:sp>
        <p:sp>
          <p:nvSpPr>
            <p:cNvPr id="7" name="TextBox 6"/>
            <p:cNvSpPr txBox="1"/>
            <p:nvPr/>
          </p:nvSpPr>
          <p:spPr>
            <a:xfrm>
              <a:off x="6248400" y="3124200"/>
              <a:ext cx="2514600" cy="1261884"/>
            </a:xfrm>
            <a:prstGeom prst="rect">
              <a:avLst/>
            </a:prstGeom>
            <a:noFill/>
          </p:spPr>
          <p:txBody>
            <a:bodyPr wrap="square" rtlCol="0">
              <a:spAutoFit/>
            </a:bodyPr>
            <a:lstStyle/>
            <a:p>
              <a:r>
                <a:rPr lang="en-US" sz="2000" dirty="0" smtClean="0"/>
                <a:t>When the –</a:t>
              </a:r>
              <a:r>
                <a:rPr lang="en-US" sz="2000" dirty="0" err="1" smtClean="0"/>
                <a:t>y</a:t>
              </a:r>
              <a:r>
                <a:rPr lang="en-US" sz="2000" dirty="0" smtClean="0"/>
                <a:t> changes sides it becomes + </a:t>
              </a:r>
              <a:r>
                <a:rPr lang="en-US" sz="2000" dirty="0" err="1" smtClean="0"/>
                <a:t>y</a:t>
              </a:r>
              <a:endParaRPr lang="en-US" sz="2000" dirty="0" smtClean="0"/>
            </a:p>
            <a:p>
              <a:r>
                <a:rPr lang="en-US" i="1" dirty="0" smtClean="0"/>
                <a:t>(+ is the opposite operator of - )</a:t>
              </a:r>
              <a:endParaRPr lang="en-US" i="1" dirty="0"/>
            </a:p>
          </p:txBody>
        </p:sp>
      </p:grpSp>
    </p:spTree>
    <p:extLst>
      <p:ext uri="{BB962C8B-B14F-4D97-AF65-F5344CB8AC3E}">
        <p14:creationId xmlns="" xmlns:a="http://schemas.openxmlformats.org/drawingml/2006/main" xmlns:r="http://schemas.openxmlformats.org/officeDocument/2006/relationships" xmlns:p="http://schemas.openxmlformats.org/presentationml/2006/main" xmlns:p14="http://schemas.microsoft.com/office/powerpoint/2010/main" xmlns:mv="urn:schemas-microsoft-com:mac:vml" xmlns:mc="http://schemas.openxmlformats.org/markup-compatibility/2006" val="4093598227"/>
      </p:ext>
    </p:extLst>
  </p:cSld>
  <p:clrMapOvr>
    <a:masterClrMapping/>
  </p:clrMapOvr>
  <p:timing>
    <p:tnLst>
      <p:par>
        <p:cTn id="1" dur="indefinite" restart="never" nodeType="tmRoot"/>
      </p:par>
    </p:tnLst>
  </p:timing>
</p:sld>
</file>

<file path=ppt/slides/slide19.xml><?xml version="1.0" encoding="utf-8"?>
<p:sld xmlns:a="http://schemas.openxmlformats.org/drawingml/2006/main" xmlns:r="http://schemas.openxmlformats.org/officeDocument/2006/relationships" xmlns:mc="http://schemas.openxmlformats.org/markup-compatibility/2006" xmlns:mv="urn:schemas-microsoft-com:mac:vml" xmlns:p="http://schemas.openxmlformats.org/presentationml/2006/main" mc:Ignorable="mv" mc:PreserveAttributes="mv:*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3" name="Subtitle 2"/>
          <p:cNvSpPr>
            <a:spLocks noGrp="1"/>
          </p:cNvSpPr>
          <p:nvPr>
            <p:ph type="subTitle" idx="1"/>
          </p:nvPr>
        </p:nvSpPr>
        <p:spPr>
          <a:xfrm>
            <a:off x="1295400" y="838200"/>
            <a:ext cx="6400800" cy="1752600"/>
          </a:xfrm>
          <a:solidFill>
            <a:srgbClr val="008000"/>
          </a:solidFill>
        </p:spPr>
        <p:txBody>
          <a:bodyPr>
            <a:normAutofit/>
          </a:bodyPr>
          <a:lstStyle/>
          <a:p>
            <a:r>
              <a:rPr lang="en-GB" dirty="0" smtClean="0"/>
              <a:t>The</a:t>
            </a:r>
          </a:p>
          <a:p>
            <a:r>
              <a:rPr lang="en-GB" dirty="0" smtClean="0"/>
              <a:t>“change sides, change signs” idea</a:t>
            </a:r>
            <a:endParaRPr lang="en-GB" dirty="0"/>
          </a:p>
        </p:txBody>
      </p:sp>
      <p:sp>
        <p:nvSpPr>
          <p:cNvPr id="5" name="Oval 4"/>
          <p:cNvSpPr/>
          <p:nvPr/>
        </p:nvSpPr>
        <p:spPr>
          <a:xfrm>
            <a:off x="5562600" y="3352800"/>
            <a:ext cx="609600" cy="609600"/>
          </a:xfrm>
          <a:prstGeom prst="ellipse">
            <a:avLst/>
          </a:prstGeom>
          <a:solidFill>
            <a:srgbClr val="FFFF00">
              <a:alpha val="34000"/>
            </a:srgbClr>
          </a:solidFill>
        </p:spPr>
        <p:style>
          <a:lnRef idx="1">
            <a:schemeClr val="accent1"/>
          </a:lnRef>
          <a:fillRef idx="3">
            <a:schemeClr val="accent1"/>
          </a:fillRef>
          <a:effectRef idx="2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algn="ctr"/>
            <a:endParaRPr lang="en-US"/>
          </a:p>
        </p:txBody>
      </p:sp>
      <p:grpSp>
        <p:nvGrpSpPr>
          <p:cNvPr id="9" name="Group 8"/>
          <p:cNvGrpSpPr/>
          <p:nvPr/>
        </p:nvGrpSpPr>
        <p:grpSpPr>
          <a:xfrm>
            <a:off x="1676400" y="3048000"/>
            <a:ext cx="7086600" cy="1338084"/>
            <a:chOff x="1676400" y="3048000"/>
            <a:chExt cx="7086600" cy="1338084"/>
          </a:xfrm>
        </p:grpSpPr>
        <p:sp>
          <p:nvSpPr>
            <p:cNvPr id="4" name="Subtitle 2"/>
            <p:cNvSpPr txBox="1">
              <a:spLocks/>
            </p:cNvSpPr>
            <p:nvPr/>
          </p:nvSpPr>
          <p:spPr>
            <a:xfrm>
              <a:off x="1676400" y="3352800"/>
              <a:ext cx="5252392" cy="648072"/>
            </a:xfrm>
            <a:prstGeom prst="rect">
              <a:avLst/>
            </a:prstGeom>
          </p:spPr>
          <p:txBody>
            <a:bodyPr vert="horz" lIns="91440" tIns="45720" rIns="91440" bIns="45720" rtlCol="0">
              <a:normAutofit/>
            </a:bodyPr>
            <a:lstStyle>
              <a:lvl1pPr marL="0" indent="0" algn="ctr" defTabSz="914400" rtl="0" eaLnBrk="1" latinLnBrk="0" hangingPunct="1">
                <a:spcBef>
                  <a:spcPct val="20000"/>
                </a:spcBef>
                <a:buFont typeface="Arial" pitchFamily="34" charset="0"/>
                <a:buNone/>
                <a:defRPr sz="3200" kern="1200">
                  <a:solidFill>
                    <a:schemeClr val="tx1">
                      <a:tint val="75000"/>
                    </a:schemeClr>
                  </a:solidFill>
                  <a:latin typeface="+mn-lt"/>
                  <a:ea typeface="+mn-ea"/>
                  <a:cs typeface="+mn-cs"/>
                </a:defRPr>
              </a:lvl1pPr>
              <a:lvl2pPr marL="457200" indent="0" algn="ctr" defTabSz="914400" rtl="0" eaLnBrk="1" latinLnBrk="0" hangingPunct="1">
                <a:spcBef>
                  <a:spcPct val="20000"/>
                </a:spcBef>
                <a:buFont typeface="Arial" pitchFamily="34" charset="0"/>
                <a:buNone/>
                <a:defRPr sz="2800" kern="1200">
                  <a:solidFill>
                    <a:schemeClr val="tx1">
                      <a:tint val="75000"/>
                    </a:schemeClr>
                  </a:solidFill>
                  <a:latin typeface="+mn-lt"/>
                  <a:ea typeface="+mn-ea"/>
                  <a:cs typeface="+mn-cs"/>
                </a:defRPr>
              </a:lvl2pPr>
              <a:lvl3pPr marL="914400" indent="0" algn="ctr" defTabSz="914400" rtl="0" eaLnBrk="1" latinLnBrk="0" hangingPunct="1">
                <a:spcBef>
                  <a:spcPct val="20000"/>
                </a:spcBef>
                <a:buFont typeface="Arial" pitchFamily="34" charset="0"/>
                <a:buNone/>
                <a:defRPr sz="2400" kern="1200">
                  <a:solidFill>
                    <a:schemeClr val="tx1">
                      <a:tint val="75000"/>
                    </a:schemeClr>
                  </a:solidFill>
                  <a:latin typeface="+mn-lt"/>
                  <a:ea typeface="+mn-ea"/>
                  <a:cs typeface="+mn-cs"/>
                </a:defRPr>
              </a:lvl3pPr>
              <a:lvl4pPr marL="1371600" indent="0" algn="ctr" defTabSz="914400" rtl="0" eaLnBrk="1" latinLnBrk="0" hangingPunct="1">
                <a:spcBef>
                  <a:spcPct val="20000"/>
                </a:spcBef>
                <a:buFont typeface="Arial" pitchFamily="34" charset="0"/>
                <a:buNone/>
                <a:defRPr sz="2000" kern="1200">
                  <a:solidFill>
                    <a:schemeClr val="tx1">
                      <a:tint val="75000"/>
                    </a:schemeClr>
                  </a:solidFill>
                  <a:latin typeface="+mn-lt"/>
                  <a:ea typeface="+mn-ea"/>
                  <a:cs typeface="+mn-cs"/>
                </a:defRPr>
              </a:lvl4pPr>
              <a:lvl5pPr marL="1828800" indent="0" algn="ctr" defTabSz="914400" rtl="0" eaLnBrk="1" latinLnBrk="0" hangingPunct="1">
                <a:spcBef>
                  <a:spcPct val="20000"/>
                </a:spcBef>
                <a:buFont typeface="Arial" pitchFamily="34" charset="0"/>
                <a:buNone/>
                <a:defRPr sz="2000" kern="1200">
                  <a:solidFill>
                    <a:schemeClr val="tx1">
                      <a:tint val="75000"/>
                    </a:schemeClr>
                  </a:solidFill>
                  <a:latin typeface="+mn-lt"/>
                  <a:ea typeface="+mn-ea"/>
                  <a:cs typeface="+mn-cs"/>
                </a:defRPr>
              </a:lvl5pPr>
              <a:lvl6pPr marL="2286000" indent="0" algn="ctr" defTabSz="914400" rtl="0" eaLnBrk="1" latinLnBrk="0" hangingPunct="1">
                <a:spcBef>
                  <a:spcPct val="20000"/>
                </a:spcBef>
                <a:buFont typeface="Arial" pitchFamily="34" charset="0"/>
                <a:buNone/>
                <a:defRPr sz="2000" kern="1200">
                  <a:solidFill>
                    <a:schemeClr val="tx1">
                      <a:tint val="75000"/>
                    </a:schemeClr>
                  </a:solidFill>
                  <a:latin typeface="+mn-lt"/>
                  <a:ea typeface="+mn-ea"/>
                  <a:cs typeface="+mn-cs"/>
                </a:defRPr>
              </a:lvl6pPr>
              <a:lvl7pPr marL="2743200" indent="0" algn="ctr" defTabSz="914400" rtl="0" eaLnBrk="1" latinLnBrk="0" hangingPunct="1">
                <a:spcBef>
                  <a:spcPct val="20000"/>
                </a:spcBef>
                <a:buFont typeface="Arial" pitchFamily="34" charset="0"/>
                <a:buNone/>
                <a:defRPr sz="2000" kern="1200">
                  <a:solidFill>
                    <a:schemeClr val="tx1">
                      <a:tint val="75000"/>
                    </a:schemeClr>
                  </a:solidFill>
                  <a:latin typeface="+mn-lt"/>
                  <a:ea typeface="+mn-ea"/>
                  <a:cs typeface="+mn-cs"/>
                </a:defRPr>
              </a:lvl7pPr>
              <a:lvl8pPr marL="3200400" indent="0" algn="ctr" defTabSz="914400" rtl="0" eaLnBrk="1" latinLnBrk="0" hangingPunct="1">
                <a:spcBef>
                  <a:spcPct val="20000"/>
                </a:spcBef>
                <a:buFont typeface="Arial" pitchFamily="34" charset="0"/>
                <a:buNone/>
                <a:defRPr sz="2000" kern="1200">
                  <a:solidFill>
                    <a:schemeClr val="tx1">
                      <a:tint val="75000"/>
                    </a:schemeClr>
                  </a:solidFill>
                  <a:latin typeface="+mn-lt"/>
                  <a:ea typeface="+mn-ea"/>
                  <a:cs typeface="+mn-cs"/>
                </a:defRPr>
              </a:lvl8pPr>
              <a:lvl9pPr marL="3657600" indent="0" algn="ctr" defTabSz="914400" rtl="0" eaLnBrk="1" latinLnBrk="0" hangingPunct="1">
                <a:spcBef>
                  <a:spcPct val="20000"/>
                </a:spcBef>
                <a:buFont typeface="Arial" pitchFamily="34" charset="0"/>
                <a:buNone/>
                <a:defRPr sz="2000" kern="1200">
                  <a:solidFill>
                    <a:schemeClr val="tx1">
                      <a:tint val="75000"/>
                    </a:schemeClr>
                  </a:solidFill>
                  <a:latin typeface="+mn-lt"/>
                  <a:ea typeface="+mn-ea"/>
                  <a:cs typeface="+mn-cs"/>
                </a:defRPr>
              </a:lvl9pPr>
            </a:lstStyle>
            <a:p>
              <a:r>
                <a:rPr lang="en-GB" i="1" dirty="0" smtClean="0">
                  <a:solidFill>
                    <a:schemeClr val="tx1"/>
                  </a:solidFill>
                </a:rPr>
                <a:t>     </a:t>
              </a:r>
              <a:r>
                <a:rPr lang="en-GB" i="1" dirty="0" err="1" smtClean="0">
                  <a:solidFill>
                    <a:schemeClr val="tx1"/>
                  </a:solidFill>
                </a:rPr>
                <a:t>x</a:t>
              </a:r>
              <a:r>
                <a:rPr lang="en-GB" i="1" dirty="0" smtClean="0">
                  <a:solidFill>
                    <a:schemeClr val="tx1"/>
                  </a:solidFill>
                </a:rPr>
                <a:t>  </a:t>
              </a:r>
              <a:r>
                <a:rPr lang="en-GB" dirty="0" smtClean="0"/>
                <a:t>   +   7 = 0</a:t>
              </a:r>
              <a:endParaRPr lang="en-GB" dirty="0"/>
            </a:p>
          </p:txBody>
        </p:sp>
        <p:sp>
          <p:nvSpPr>
            <p:cNvPr id="6" name="U-Turn Arrow 5"/>
            <p:cNvSpPr/>
            <p:nvPr/>
          </p:nvSpPr>
          <p:spPr>
            <a:xfrm>
              <a:off x="4038600" y="3048000"/>
              <a:ext cx="1676400" cy="304800"/>
            </a:xfrm>
            <a:prstGeom prst="uturnArrow">
              <a:avLst/>
            </a:prstGeom>
            <a:solidFill>
              <a:srgbClr val="FFFF00"/>
            </a:solidFill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>
                <a:solidFill>
                  <a:schemeClr val="tx1"/>
                </a:solidFill>
              </a:endParaRPr>
            </a:p>
          </p:txBody>
        </p:sp>
        <p:sp>
          <p:nvSpPr>
            <p:cNvPr id="7" name="TextBox 6"/>
            <p:cNvSpPr txBox="1"/>
            <p:nvPr/>
          </p:nvSpPr>
          <p:spPr>
            <a:xfrm>
              <a:off x="6248400" y="3124200"/>
              <a:ext cx="2514600" cy="1261884"/>
            </a:xfrm>
            <a:prstGeom prst="rect">
              <a:avLst/>
            </a:prstGeom>
            <a:noFill/>
          </p:spPr>
          <p:txBody>
            <a:bodyPr wrap="square" rtlCol="0">
              <a:spAutoFit/>
            </a:bodyPr>
            <a:lstStyle/>
            <a:p>
              <a:r>
                <a:rPr lang="en-US" sz="2000" dirty="0" smtClean="0"/>
                <a:t>When the –</a:t>
              </a:r>
              <a:r>
                <a:rPr lang="en-US" sz="2000" dirty="0" err="1" smtClean="0"/>
                <a:t>y</a:t>
              </a:r>
              <a:r>
                <a:rPr lang="en-US" sz="2000" dirty="0" smtClean="0"/>
                <a:t> changes sides it becomes + </a:t>
              </a:r>
              <a:r>
                <a:rPr lang="en-US" sz="2000" dirty="0" err="1" smtClean="0"/>
                <a:t>y</a:t>
              </a:r>
              <a:endParaRPr lang="en-US" sz="2000" dirty="0" smtClean="0"/>
            </a:p>
            <a:p>
              <a:r>
                <a:rPr lang="en-US" i="1" dirty="0" smtClean="0"/>
                <a:t>(+ is the opposite operator of - )</a:t>
              </a:r>
              <a:endParaRPr lang="en-US" i="1" dirty="0"/>
            </a:p>
          </p:txBody>
        </p:sp>
        <p:sp>
          <p:nvSpPr>
            <p:cNvPr id="8" name="Rectangle 7"/>
            <p:cNvSpPr/>
            <p:nvPr/>
          </p:nvSpPr>
          <p:spPr>
            <a:xfrm>
              <a:off x="5486400" y="3352800"/>
              <a:ext cx="762000" cy="584776"/>
            </a:xfrm>
            <a:prstGeom prst="rect">
              <a:avLst/>
            </a:prstGeom>
          </p:spPr>
          <p:txBody>
            <a:bodyPr wrap="square">
              <a:spAutoFit/>
            </a:bodyPr>
            <a:lstStyle/>
            <a:p>
              <a:r>
                <a:rPr lang="en-US" sz="3200" dirty="0" smtClean="0"/>
                <a:t>+ </a:t>
              </a:r>
              <a:r>
                <a:rPr lang="en-GB" sz="3200" i="1" dirty="0" err="1" smtClean="0"/>
                <a:t>y</a:t>
              </a:r>
              <a:r>
                <a:rPr lang="en-GB" sz="3200" dirty="0" smtClean="0"/>
                <a:t> </a:t>
              </a:r>
              <a:endParaRPr lang="en-US" sz="3200" dirty="0"/>
            </a:p>
          </p:txBody>
        </p:sp>
      </p:grpSp>
    </p:spTree>
    <p:extLst>
      <p:ext uri="{BB962C8B-B14F-4D97-AF65-F5344CB8AC3E}">
        <p14:creationId xmlns="" xmlns:a="http://schemas.openxmlformats.org/drawingml/2006/main" xmlns:r="http://schemas.openxmlformats.org/officeDocument/2006/relationships" xmlns:p="http://schemas.openxmlformats.org/presentationml/2006/main" xmlns:p14="http://schemas.microsoft.com/office/powerpoint/2010/main" xmlns:mv="urn:schemas-microsoft-com:mac:vml" xmlns:mc="http://schemas.openxmlformats.org/markup-compatibility/2006" val="4093598227"/>
      </p:ext>
    </p:extLst>
  </p:cSld>
  <p:clrMapOvr>
    <a:masterClrMapping/>
  </p:clrMapOvr>
  <p:timing>
    <p:tnLst>
      <p:par>
        <p:cTn id="1" dur="indefinite" restart="never" nodeType="tmRoot"/>
      </p:par>
    </p:tnLst>
  </p:timing>
</p:sld>
</file>

<file path=ppt/slides/slide20.xml><?xml version="1.0" encoding="utf-8"?>
<p:sld xmlns:a="http://schemas.openxmlformats.org/drawingml/2006/main" xmlns:r="http://schemas.openxmlformats.org/officeDocument/2006/relationships" xmlns:mc="http://schemas.openxmlformats.org/markup-compatibility/2006" xmlns:mv="urn:schemas-microsoft-com:mac:vml" xmlns:p="http://schemas.openxmlformats.org/presentationml/2006/main" mc:Ignorable="mv" mc:PreserveAttributes="mv:*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3" name="Subtitle 2"/>
          <p:cNvSpPr>
            <a:spLocks noGrp="1"/>
          </p:cNvSpPr>
          <p:nvPr>
            <p:ph type="subTitle" idx="1"/>
          </p:nvPr>
        </p:nvSpPr>
        <p:spPr>
          <a:xfrm>
            <a:off x="1295400" y="838200"/>
            <a:ext cx="6400800" cy="1752600"/>
          </a:xfrm>
          <a:solidFill>
            <a:srgbClr val="008000"/>
          </a:solidFill>
        </p:spPr>
        <p:txBody>
          <a:bodyPr>
            <a:normAutofit/>
          </a:bodyPr>
          <a:lstStyle/>
          <a:p>
            <a:r>
              <a:rPr lang="en-GB" dirty="0" smtClean="0"/>
              <a:t>The</a:t>
            </a:r>
          </a:p>
          <a:p>
            <a:r>
              <a:rPr lang="en-GB" dirty="0" smtClean="0"/>
              <a:t>“change sides, change signs” idea</a:t>
            </a:r>
            <a:endParaRPr lang="en-GB" dirty="0"/>
          </a:p>
        </p:txBody>
      </p:sp>
      <p:sp>
        <p:nvSpPr>
          <p:cNvPr id="4" name="Subtitle 2"/>
          <p:cNvSpPr txBox="1">
            <a:spLocks/>
          </p:cNvSpPr>
          <p:nvPr/>
        </p:nvSpPr>
        <p:spPr>
          <a:xfrm>
            <a:off x="1752600" y="3352800"/>
            <a:ext cx="5252392" cy="648072"/>
          </a:xfrm>
          <a:prstGeom prst="rect">
            <a:avLst/>
          </a:prstGeom>
        </p:spPr>
        <p:txBody>
          <a:bodyPr vert="horz" lIns="91440" tIns="45720" rIns="91440" bIns="45720" rtlCol="0">
            <a:normAutofit/>
          </a:bodyPr>
          <a:lstStyle>
            <a:lvl1pPr marL="0" indent="0" algn="ctr" defTabSz="914400" rtl="0" eaLnBrk="1" latinLnBrk="0" hangingPunct="1">
              <a:spcBef>
                <a:spcPct val="20000"/>
              </a:spcBef>
              <a:buFont typeface="Arial" pitchFamily="34" charset="0"/>
              <a:buNone/>
              <a:defRPr sz="3200" kern="1200">
                <a:solidFill>
                  <a:schemeClr val="tx1">
                    <a:tint val="75000"/>
                  </a:schemeClr>
                </a:solidFill>
                <a:latin typeface="+mn-lt"/>
                <a:ea typeface="+mn-ea"/>
                <a:cs typeface="+mn-cs"/>
              </a:defRPr>
            </a:lvl1pPr>
            <a:lvl2pPr marL="457200" indent="0" algn="ctr" defTabSz="914400" rtl="0" eaLnBrk="1" latinLnBrk="0" hangingPunct="1">
              <a:spcBef>
                <a:spcPct val="20000"/>
              </a:spcBef>
              <a:buFont typeface="Arial" pitchFamily="34" charset="0"/>
              <a:buNone/>
              <a:defRPr sz="2800" kern="1200">
                <a:solidFill>
                  <a:schemeClr val="tx1">
                    <a:tint val="75000"/>
                  </a:schemeClr>
                </a:solidFill>
                <a:latin typeface="+mn-lt"/>
                <a:ea typeface="+mn-ea"/>
                <a:cs typeface="+mn-cs"/>
              </a:defRPr>
            </a:lvl2pPr>
            <a:lvl3pPr marL="914400" indent="0" algn="ctr" defTabSz="914400" rtl="0" eaLnBrk="1" latinLnBrk="0" hangingPunct="1">
              <a:spcBef>
                <a:spcPct val="20000"/>
              </a:spcBef>
              <a:buFont typeface="Arial" pitchFamily="34" charset="0"/>
              <a:buNone/>
              <a:defRPr sz="2400" kern="1200">
                <a:solidFill>
                  <a:schemeClr val="tx1">
                    <a:tint val="75000"/>
                  </a:schemeClr>
                </a:solidFill>
                <a:latin typeface="+mn-lt"/>
                <a:ea typeface="+mn-ea"/>
                <a:cs typeface="+mn-cs"/>
              </a:defRPr>
            </a:lvl3pPr>
            <a:lvl4pPr marL="1371600" indent="0" algn="ctr" defTabSz="914400" rtl="0" eaLnBrk="1" latinLnBrk="0" hangingPunct="1">
              <a:spcBef>
                <a:spcPct val="20000"/>
              </a:spcBef>
              <a:buFont typeface="Arial" pitchFamily="34" charset="0"/>
              <a:buNone/>
              <a:defRPr sz="2000" kern="1200">
                <a:solidFill>
                  <a:schemeClr val="tx1">
                    <a:tint val="75000"/>
                  </a:schemeClr>
                </a:solidFill>
                <a:latin typeface="+mn-lt"/>
                <a:ea typeface="+mn-ea"/>
                <a:cs typeface="+mn-cs"/>
              </a:defRPr>
            </a:lvl4pPr>
            <a:lvl5pPr marL="1828800" indent="0" algn="ctr" defTabSz="914400" rtl="0" eaLnBrk="1" latinLnBrk="0" hangingPunct="1">
              <a:spcBef>
                <a:spcPct val="20000"/>
              </a:spcBef>
              <a:buFont typeface="Arial" pitchFamily="34" charset="0"/>
              <a:buNone/>
              <a:defRPr sz="2000" kern="1200">
                <a:solidFill>
                  <a:schemeClr val="tx1">
                    <a:tint val="75000"/>
                  </a:schemeClr>
                </a:solidFill>
                <a:latin typeface="+mn-lt"/>
                <a:ea typeface="+mn-ea"/>
                <a:cs typeface="+mn-cs"/>
              </a:defRPr>
            </a:lvl5pPr>
            <a:lvl6pPr marL="2286000" indent="0" algn="ctr" defTabSz="914400" rtl="0" eaLnBrk="1" latinLnBrk="0" hangingPunct="1">
              <a:spcBef>
                <a:spcPct val="20000"/>
              </a:spcBef>
              <a:buFont typeface="Arial" pitchFamily="34" charset="0"/>
              <a:buNone/>
              <a:defRPr sz="2000" kern="1200">
                <a:solidFill>
                  <a:schemeClr val="tx1">
                    <a:tint val="75000"/>
                  </a:schemeClr>
                </a:solidFill>
                <a:latin typeface="+mn-lt"/>
                <a:ea typeface="+mn-ea"/>
                <a:cs typeface="+mn-cs"/>
              </a:defRPr>
            </a:lvl6pPr>
            <a:lvl7pPr marL="2743200" indent="0" algn="ctr" defTabSz="914400" rtl="0" eaLnBrk="1" latinLnBrk="0" hangingPunct="1">
              <a:spcBef>
                <a:spcPct val="20000"/>
              </a:spcBef>
              <a:buFont typeface="Arial" pitchFamily="34" charset="0"/>
              <a:buNone/>
              <a:defRPr sz="2000" kern="1200">
                <a:solidFill>
                  <a:schemeClr val="tx1">
                    <a:tint val="75000"/>
                  </a:schemeClr>
                </a:solidFill>
                <a:latin typeface="+mn-lt"/>
                <a:ea typeface="+mn-ea"/>
                <a:cs typeface="+mn-cs"/>
              </a:defRPr>
            </a:lvl7pPr>
            <a:lvl8pPr marL="3200400" indent="0" algn="ctr" defTabSz="914400" rtl="0" eaLnBrk="1" latinLnBrk="0" hangingPunct="1">
              <a:spcBef>
                <a:spcPct val="20000"/>
              </a:spcBef>
              <a:buFont typeface="Arial" pitchFamily="34" charset="0"/>
              <a:buNone/>
              <a:defRPr sz="2000" kern="1200">
                <a:solidFill>
                  <a:schemeClr val="tx1">
                    <a:tint val="75000"/>
                  </a:schemeClr>
                </a:solidFill>
                <a:latin typeface="+mn-lt"/>
                <a:ea typeface="+mn-ea"/>
                <a:cs typeface="+mn-cs"/>
              </a:defRPr>
            </a:lvl8pPr>
            <a:lvl9pPr marL="3657600" indent="0" algn="ctr" defTabSz="914400" rtl="0" eaLnBrk="1" latinLnBrk="0" hangingPunct="1">
              <a:spcBef>
                <a:spcPct val="20000"/>
              </a:spcBef>
              <a:buFont typeface="Arial" pitchFamily="34" charset="0"/>
              <a:buNone/>
              <a:defRPr sz="2000" kern="1200">
                <a:solidFill>
                  <a:schemeClr val="tx1">
                    <a:tint val="75000"/>
                  </a:schemeClr>
                </a:solidFill>
                <a:latin typeface="+mn-lt"/>
                <a:ea typeface="+mn-ea"/>
                <a:cs typeface="+mn-cs"/>
              </a:defRPr>
            </a:lvl9pPr>
          </a:lstStyle>
          <a:p>
            <a:r>
              <a:rPr lang="en-GB" i="1" dirty="0" smtClean="0">
                <a:solidFill>
                  <a:schemeClr val="tx1"/>
                </a:solidFill>
              </a:rPr>
              <a:t>     </a:t>
            </a:r>
            <a:r>
              <a:rPr lang="en-GB" i="1" dirty="0" err="1" smtClean="0">
                <a:solidFill>
                  <a:schemeClr val="tx1"/>
                </a:solidFill>
              </a:rPr>
              <a:t>x</a:t>
            </a:r>
            <a:r>
              <a:rPr lang="en-GB" dirty="0" smtClean="0"/>
              <a:t>   +   7 = 0</a:t>
            </a:r>
            <a:endParaRPr lang="en-GB" dirty="0"/>
          </a:p>
        </p:txBody>
      </p:sp>
      <p:sp>
        <p:nvSpPr>
          <p:cNvPr id="5" name="Oval 4"/>
          <p:cNvSpPr/>
          <p:nvPr/>
        </p:nvSpPr>
        <p:spPr>
          <a:xfrm>
            <a:off x="5562600" y="3352800"/>
            <a:ext cx="609600" cy="609600"/>
          </a:xfrm>
          <a:prstGeom prst="ellipse">
            <a:avLst/>
          </a:prstGeom>
          <a:solidFill>
            <a:srgbClr val="FFFF00">
              <a:alpha val="34000"/>
            </a:srgbClr>
          </a:solidFill>
        </p:spPr>
        <p:style>
          <a:lnRef idx="1">
            <a:schemeClr val="accent1"/>
          </a:lnRef>
          <a:fillRef idx="3">
            <a:schemeClr val="accent1"/>
          </a:fillRef>
          <a:effectRef idx="2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algn="ctr"/>
            <a:endParaRPr lang="en-US"/>
          </a:p>
        </p:txBody>
      </p:sp>
      <p:sp>
        <p:nvSpPr>
          <p:cNvPr id="6" name="U-Turn Arrow 5"/>
          <p:cNvSpPr/>
          <p:nvPr/>
        </p:nvSpPr>
        <p:spPr>
          <a:xfrm>
            <a:off x="4038600" y="3048000"/>
            <a:ext cx="1676400" cy="304800"/>
          </a:xfrm>
          <a:prstGeom prst="uturnArrow">
            <a:avLst/>
          </a:prstGeom>
          <a:solidFill>
            <a:srgbClr val="FFFF00"/>
          </a:solidFill>
        </p:spPr>
        <p:style>
          <a:lnRef idx="1">
            <a:schemeClr val="accent1"/>
          </a:lnRef>
          <a:fillRef idx="3">
            <a:schemeClr val="accent1"/>
          </a:fillRef>
          <a:effectRef idx="2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algn="ctr"/>
            <a:endParaRPr lang="en-US">
              <a:solidFill>
                <a:schemeClr val="tx1"/>
              </a:solidFill>
            </a:endParaRPr>
          </a:p>
        </p:txBody>
      </p:sp>
      <p:sp>
        <p:nvSpPr>
          <p:cNvPr id="8" name="Rectangle 7"/>
          <p:cNvSpPr/>
          <p:nvPr/>
        </p:nvSpPr>
        <p:spPr>
          <a:xfrm>
            <a:off x="5486400" y="3352800"/>
            <a:ext cx="762000" cy="584776"/>
          </a:xfrm>
          <a:prstGeom prst="rect">
            <a:avLst/>
          </a:prstGeom>
        </p:spPr>
        <p:txBody>
          <a:bodyPr wrap="square">
            <a:spAutoFit/>
          </a:bodyPr>
          <a:lstStyle/>
          <a:p>
            <a:r>
              <a:rPr lang="en-US" sz="3200" dirty="0" smtClean="0"/>
              <a:t>+ </a:t>
            </a:r>
            <a:r>
              <a:rPr lang="en-GB" sz="3200" i="1" dirty="0" err="1" smtClean="0"/>
              <a:t>y</a:t>
            </a:r>
            <a:r>
              <a:rPr lang="en-GB" sz="3200" dirty="0" smtClean="0"/>
              <a:t> </a:t>
            </a:r>
            <a:endParaRPr lang="en-US" sz="3200" dirty="0"/>
          </a:p>
        </p:txBody>
      </p:sp>
      <p:grpSp>
        <p:nvGrpSpPr>
          <p:cNvPr id="11" name="Group 10"/>
          <p:cNvGrpSpPr/>
          <p:nvPr/>
        </p:nvGrpSpPr>
        <p:grpSpPr>
          <a:xfrm>
            <a:off x="1219200" y="2819400"/>
            <a:ext cx="5785792" cy="1905000"/>
            <a:chOff x="1219200" y="2819400"/>
            <a:chExt cx="5785792" cy="1905000"/>
          </a:xfrm>
        </p:grpSpPr>
        <p:sp>
          <p:nvSpPr>
            <p:cNvPr id="7" name="TextBox 6"/>
            <p:cNvSpPr txBox="1"/>
            <p:nvPr/>
          </p:nvSpPr>
          <p:spPr>
            <a:xfrm>
              <a:off x="1219200" y="4191000"/>
              <a:ext cx="2514600" cy="461665"/>
            </a:xfrm>
            <a:prstGeom prst="rect">
              <a:avLst/>
            </a:prstGeom>
            <a:noFill/>
          </p:spPr>
          <p:txBody>
            <a:bodyPr wrap="square" rtlCol="0">
              <a:spAutoFit/>
            </a:bodyPr>
            <a:lstStyle/>
            <a:p>
              <a:r>
                <a:rPr lang="en-US" sz="2400" dirty="0" smtClean="0"/>
                <a:t>Giving us</a:t>
              </a:r>
              <a:endParaRPr lang="en-US" sz="2400" i="1" dirty="0"/>
            </a:p>
          </p:txBody>
        </p:sp>
        <p:sp>
          <p:nvSpPr>
            <p:cNvPr id="9" name="Subtitle 2"/>
            <p:cNvSpPr txBox="1">
              <a:spLocks/>
            </p:cNvSpPr>
            <p:nvPr/>
          </p:nvSpPr>
          <p:spPr>
            <a:xfrm>
              <a:off x="1752600" y="4076328"/>
              <a:ext cx="5252392" cy="648072"/>
            </a:xfrm>
            <a:prstGeom prst="rect">
              <a:avLst/>
            </a:prstGeom>
          </p:spPr>
          <p:txBody>
            <a:bodyPr vert="horz" lIns="91440" tIns="45720" rIns="91440" bIns="45720" rtlCol="0">
              <a:normAutofit/>
            </a:bodyPr>
            <a:lstStyle>
              <a:lvl1pPr marL="0" indent="0" algn="ctr" defTabSz="914400" rtl="0" eaLnBrk="1" latinLnBrk="0" hangingPunct="1">
                <a:spcBef>
                  <a:spcPct val="20000"/>
                </a:spcBef>
                <a:buFont typeface="Arial" pitchFamily="34" charset="0"/>
                <a:buNone/>
                <a:defRPr sz="3200" kern="1200">
                  <a:solidFill>
                    <a:schemeClr val="tx1">
                      <a:tint val="75000"/>
                    </a:schemeClr>
                  </a:solidFill>
                  <a:latin typeface="+mn-lt"/>
                  <a:ea typeface="+mn-ea"/>
                  <a:cs typeface="+mn-cs"/>
                </a:defRPr>
              </a:lvl1pPr>
              <a:lvl2pPr marL="457200" indent="0" algn="ctr" defTabSz="914400" rtl="0" eaLnBrk="1" latinLnBrk="0" hangingPunct="1">
                <a:spcBef>
                  <a:spcPct val="20000"/>
                </a:spcBef>
                <a:buFont typeface="Arial" pitchFamily="34" charset="0"/>
                <a:buNone/>
                <a:defRPr sz="2800" kern="1200">
                  <a:solidFill>
                    <a:schemeClr val="tx1">
                      <a:tint val="75000"/>
                    </a:schemeClr>
                  </a:solidFill>
                  <a:latin typeface="+mn-lt"/>
                  <a:ea typeface="+mn-ea"/>
                  <a:cs typeface="+mn-cs"/>
                </a:defRPr>
              </a:lvl2pPr>
              <a:lvl3pPr marL="914400" indent="0" algn="ctr" defTabSz="914400" rtl="0" eaLnBrk="1" latinLnBrk="0" hangingPunct="1">
                <a:spcBef>
                  <a:spcPct val="20000"/>
                </a:spcBef>
                <a:buFont typeface="Arial" pitchFamily="34" charset="0"/>
                <a:buNone/>
                <a:defRPr sz="2400" kern="1200">
                  <a:solidFill>
                    <a:schemeClr val="tx1">
                      <a:tint val="75000"/>
                    </a:schemeClr>
                  </a:solidFill>
                  <a:latin typeface="+mn-lt"/>
                  <a:ea typeface="+mn-ea"/>
                  <a:cs typeface="+mn-cs"/>
                </a:defRPr>
              </a:lvl3pPr>
              <a:lvl4pPr marL="1371600" indent="0" algn="ctr" defTabSz="914400" rtl="0" eaLnBrk="1" latinLnBrk="0" hangingPunct="1">
                <a:spcBef>
                  <a:spcPct val="20000"/>
                </a:spcBef>
                <a:buFont typeface="Arial" pitchFamily="34" charset="0"/>
                <a:buNone/>
                <a:defRPr sz="2000" kern="1200">
                  <a:solidFill>
                    <a:schemeClr val="tx1">
                      <a:tint val="75000"/>
                    </a:schemeClr>
                  </a:solidFill>
                  <a:latin typeface="+mn-lt"/>
                  <a:ea typeface="+mn-ea"/>
                  <a:cs typeface="+mn-cs"/>
                </a:defRPr>
              </a:lvl4pPr>
              <a:lvl5pPr marL="1828800" indent="0" algn="ctr" defTabSz="914400" rtl="0" eaLnBrk="1" latinLnBrk="0" hangingPunct="1">
                <a:spcBef>
                  <a:spcPct val="20000"/>
                </a:spcBef>
                <a:buFont typeface="Arial" pitchFamily="34" charset="0"/>
                <a:buNone/>
                <a:defRPr sz="2000" kern="1200">
                  <a:solidFill>
                    <a:schemeClr val="tx1">
                      <a:tint val="75000"/>
                    </a:schemeClr>
                  </a:solidFill>
                  <a:latin typeface="+mn-lt"/>
                  <a:ea typeface="+mn-ea"/>
                  <a:cs typeface="+mn-cs"/>
                </a:defRPr>
              </a:lvl5pPr>
              <a:lvl6pPr marL="2286000" indent="0" algn="ctr" defTabSz="914400" rtl="0" eaLnBrk="1" latinLnBrk="0" hangingPunct="1">
                <a:spcBef>
                  <a:spcPct val="20000"/>
                </a:spcBef>
                <a:buFont typeface="Arial" pitchFamily="34" charset="0"/>
                <a:buNone/>
                <a:defRPr sz="2000" kern="1200">
                  <a:solidFill>
                    <a:schemeClr val="tx1">
                      <a:tint val="75000"/>
                    </a:schemeClr>
                  </a:solidFill>
                  <a:latin typeface="+mn-lt"/>
                  <a:ea typeface="+mn-ea"/>
                  <a:cs typeface="+mn-cs"/>
                </a:defRPr>
              </a:lvl6pPr>
              <a:lvl7pPr marL="2743200" indent="0" algn="ctr" defTabSz="914400" rtl="0" eaLnBrk="1" latinLnBrk="0" hangingPunct="1">
                <a:spcBef>
                  <a:spcPct val="20000"/>
                </a:spcBef>
                <a:buFont typeface="Arial" pitchFamily="34" charset="0"/>
                <a:buNone/>
                <a:defRPr sz="2000" kern="1200">
                  <a:solidFill>
                    <a:schemeClr val="tx1">
                      <a:tint val="75000"/>
                    </a:schemeClr>
                  </a:solidFill>
                  <a:latin typeface="+mn-lt"/>
                  <a:ea typeface="+mn-ea"/>
                  <a:cs typeface="+mn-cs"/>
                </a:defRPr>
              </a:lvl7pPr>
              <a:lvl8pPr marL="3200400" indent="0" algn="ctr" defTabSz="914400" rtl="0" eaLnBrk="1" latinLnBrk="0" hangingPunct="1">
                <a:spcBef>
                  <a:spcPct val="20000"/>
                </a:spcBef>
                <a:buFont typeface="Arial" pitchFamily="34" charset="0"/>
                <a:buNone/>
                <a:defRPr sz="2000" kern="1200">
                  <a:solidFill>
                    <a:schemeClr val="tx1">
                      <a:tint val="75000"/>
                    </a:schemeClr>
                  </a:solidFill>
                  <a:latin typeface="+mn-lt"/>
                  <a:ea typeface="+mn-ea"/>
                  <a:cs typeface="+mn-cs"/>
                </a:defRPr>
              </a:lvl8pPr>
              <a:lvl9pPr marL="3657600" indent="0" algn="ctr" defTabSz="914400" rtl="0" eaLnBrk="1" latinLnBrk="0" hangingPunct="1">
                <a:spcBef>
                  <a:spcPct val="20000"/>
                </a:spcBef>
                <a:buFont typeface="Arial" pitchFamily="34" charset="0"/>
                <a:buNone/>
                <a:defRPr sz="2000" kern="1200">
                  <a:solidFill>
                    <a:schemeClr val="tx1">
                      <a:tint val="75000"/>
                    </a:schemeClr>
                  </a:solidFill>
                  <a:latin typeface="+mn-lt"/>
                  <a:ea typeface="+mn-ea"/>
                  <a:cs typeface="+mn-cs"/>
                </a:defRPr>
              </a:lvl9pPr>
            </a:lstStyle>
            <a:p>
              <a:r>
                <a:rPr lang="en-GB" i="1" dirty="0" smtClean="0">
                  <a:solidFill>
                    <a:schemeClr val="tx1"/>
                  </a:solidFill>
                </a:rPr>
                <a:t>     </a:t>
              </a:r>
              <a:r>
                <a:rPr lang="en-GB" i="1" dirty="0" err="1" smtClean="0">
                  <a:solidFill>
                    <a:schemeClr val="tx1"/>
                  </a:solidFill>
                </a:rPr>
                <a:t>x</a:t>
              </a:r>
              <a:r>
                <a:rPr lang="en-GB" dirty="0" smtClean="0"/>
                <a:t>   +   7 = </a:t>
              </a:r>
              <a:r>
                <a:rPr lang="en-GB" dirty="0" err="1" smtClean="0"/>
                <a:t>y</a:t>
              </a:r>
              <a:endParaRPr lang="en-GB" dirty="0"/>
            </a:p>
          </p:txBody>
        </p:sp>
        <p:sp>
          <p:nvSpPr>
            <p:cNvPr id="10" name="Rectangle 9"/>
            <p:cNvSpPr/>
            <p:nvPr/>
          </p:nvSpPr>
          <p:spPr>
            <a:xfrm>
              <a:off x="3352800" y="2819400"/>
              <a:ext cx="2971800" cy="1219200"/>
            </a:xfrm>
            <a:prstGeom prst="rect">
              <a:avLst/>
            </a:prstGeom>
            <a:gradFill flip="none" rotWithShape="1">
              <a:gsLst>
                <a:gs pos="0">
                  <a:schemeClr val="accent1">
                    <a:shade val="51000"/>
                    <a:satMod val="130000"/>
                    <a:alpha val="49000"/>
                  </a:schemeClr>
                </a:gs>
                <a:gs pos="80000">
                  <a:schemeClr val="accent1">
                    <a:shade val="93000"/>
                    <a:satMod val="130000"/>
                    <a:alpha val="49000"/>
                  </a:schemeClr>
                </a:gs>
                <a:gs pos="100000">
                  <a:schemeClr val="accent1">
                    <a:shade val="94000"/>
                    <a:satMod val="135000"/>
                    <a:alpha val="49000"/>
                  </a:schemeClr>
                </a:gs>
              </a:gsLst>
              <a:lin ang="16200000" scaled="0"/>
              <a:tileRect/>
            </a:gradFill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</p:grpSp>
    </p:spTree>
    <p:extLst>
      <p:ext uri="{BB962C8B-B14F-4D97-AF65-F5344CB8AC3E}">
        <p14:creationId xmlns="" xmlns:a="http://schemas.openxmlformats.org/drawingml/2006/main" xmlns:r="http://schemas.openxmlformats.org/officeDocument/2006/relationships" xmlns:p="http://schemas.openxmlformats.org/presentationml/2006/main" xmlns:p14="http://schemas.microsoft.com/office/powerpoint/2010/main" xmlns:mv="urn:schemas-microsoft-com:mac:vml" xmlns:mc="http://schemas.openxmlformats.org/markup-compatibility/2006" val="4093598227"/>
      </p:ext>
    </p:extLst>
  </p:cSld>
  <p:clrMapOvr>
    <a:masterClrMapping/>
  </p:clrMapOvr>
  <p:timing>
    <p:tnLst>
      <p:par>
        <p:cTn id="1" dur="indefinite" restart="never" nodeType="tmRoot"/>
      </p:par>
    </p:tnLst>
  </p:timing>
</p:sld>
</file>

<file path=ppt/slides/slide21.xml><?xml version="1.0" encoding="utf-8"?>
<p:sld xmlns:a="http://schemas.openxmlformats.org/drawingml/2006/main" xmlns:r="http://schemas.openxmlformats.org/officeDocument/2006/relationships" xmlns:mc="http://schemas.openxmlformats.org/markup-compatibility/2006" xmlns:mv="urn:schemas-microsoft-com:mac:vml" xmlns:p="http://schemas.openxmlformats.org/presentationml/2006/main" mc:Ignorable="mv" mc:PreserveAttributes="mv:*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3" name="Subtitle 2"/>
          <p:cNvSpPr>
            <a:spLocks noGrp="1"/>
          </p:cNvSpPr>
          <p:nvPr>
            <p:ph type="subTitle" idx="1"/>
          </p:nvPr>
        </p:nvSpPr>
        <p:spPr>
          <a:xfrm>
            <a:off x="1295400" y="838200"/>
            <a:ext cx="6400800" cy="1752600"/>
          </a:xfrm>
          <a:solidFill>
            <a:srgbClr val="008000"/>
          </a:solidFill>
        </p:spPr>
        <p:txBody>
          <a:bodyPr>
            <a:normAutofit/>
          </a:bodyPr>
          <a:lstStyle/>
          <a:p>
            <a:r>
              <a:rPr lang="en-GB" dirty="0" smtClean="0"/>
              <a:t>The</a:t>
            </a:r>
          </a:p>
          <a:p>
            <a:r>
              <a:rPr lang="en-GB" dirty="0" smtClean="0"/>
              <a:t>“change sides, change signs” idea</a:t>
            </a:r>
            <a:endParaRPr lang="en-GB" dirty="0"/>
          </a:p>
        </p:txBody>
      </p:sp>
      <p:sp>
        <p:nvSpPr>
          <p:cNvPr id="4" name="Subtitle 2"/>
          <p:cNvSpPr txBox="1">
            <a:spLocks/>
          </p:cNvSpPr>
          <p:nvPr/>
        </p:nvSpPr>
        <p:spPr>
          <a:xfrm>
            <a:off x="1752600" y="3352800"/>
            <a:ext cx="5252392" cy="648072"/>
          </a:xfrm>
          <a:prstGeom prst="rect">
            <a:avLst/>
          </a:prstGeom>
        </p:spPr>
        <p:txBody>
          <a:bodyPr vert="horz" lIns="91440" tIns="45720" rIns="91440" bIns="45720" rtlCol="0">
            <a:normAutofit/>
          </a:bodyPr>
          <a:lstStyle>
            <a:lvl1pPr marL="0" indent="0" algn="ctr" defTabSz="914400" rtl="0" eaLnBrk="1" latinLnBrk="0" hangingPunct="1">
              <a:spcBef>
                <a:spcPct val="20000"/>
              </a:spcBef>
              <a:buFont typeface="Arial" pitchFamily="34" charset="0"/>
              <a:buNone/>
              <a:defRPr sz="3200" kern="1200">
                <a:solidFill>
                  <a:schemeClr val="tx1">
                    <a:tint val="75000"/>
                  </a:schemeClr>
                </a:solidFill>
                <a:latin typeface="+mn-lt"/>
                <a:ea typeface="+mn-ea"/>
                <a:cs typeface="+mn-cs"/>
              </a:defRPr>
            </a:lvl1pPr>
            <a:lvl2pPr marL="457200" indent="0" algn="ctr" defTabSz="914400" rtl="0" eaLnBrk="1" latinLnBrk="0" hangingPunct="1">
              <a:spcBef>
                <a:spcPct val="20000"/>
              </a:spcBef>
              <a:buFont typeface="Arial" pitchFamily="34" charset="0"/>
              <a:buNone/>
              <a:defRPr sz="2800" kern="1200">
                <a:solidFill>
                  <a:schemeClr val="tx1">
                    <a:tint val="75000"/>
                  </a:schemeClr>
                </a:solidFill>
                <a:latin typeface="+mn-lt"/>
                <a:ea typeface="+mn-ea"/>
                <a:cs typeface="+mn-cs"/>
              </a:defRPr>
            </a:lvl2pPr>
            <a:lvl3pPr marL="914400" indent="0" algn="ctr" defTabSz="914400" rtl="0" eaLnBrk="1" latinLnBrk="0" hangingPunct="1">
              <a:spcBef>
                <a:spcPct val="20000"/>
              </a:spcBef>
              <a:buFont typeface="Arial" pitchFamily="34" charset="0"/>
              <a:buNone/>
              <a:defRPr sz="2400" kern="1200">
                <a:solidFill>
                  <a:schemeClr val="tx1">
                    <a:tint val="75000"/>
                  </a:schemeClr>
                </a:solidFill>
                <a:latin typeface="+mn-lt"/>
                <a:ea typeface="+mn-ea"/>
                <a:cs typeface="+mn-cs"/>
              </a:defRPr>
            </a:lvl3pPr>
            <a:lvl4pPr marL="1371600" indent="0" algn="ctr" defTabSz="914400" rtl="0" eaLnBrk="1" latinLnBrk="0" hangingPunct="1">
              <a:spcBef>
                <a:spcPct val="20000"/>
              </a:spcBef>
              <a:buFont typeface="Arial" pitchFamily="34" charset="0"/>
              <a:buNone/>
              <a:defRPr sz="2000" kern="1200">
                <a:solidFill>
                  <a:schemeClr val="tx1">
                    <a:tint val="75000"/>
                  </a:schemeClr>
                </a:solidFill>
                <a:latin typeface="+mn-lt"/>
                <a:ea typeface="+mn-ea"/>
                <a:cs typeface="+mn-cs"/>
              </a:defRPr>
            </a:lvl4pPr>
            <a:lvl5pPr marL="1828800" indent="0" algn="ctr" defTabSz="914400" rtl="0" eaLnBrk="1" latinLnBrk="0" hangingPunct="1">
              <a:spcBef>
                <a:spcPct val="20000"/>
              </a:spcBef>
              <a:buFont typeface="Arial" pitchFamily="34" charset="0"/>
              <a:buNone/>
              <a:defRPr sz="2000" kern="1200">
                <a:solidFill>
                  <a:schemeClr val="tx1">
                    <a:tint val="75000"/>
                  </a:schemeClr>
                </a:solidFill>
                <a:latin typeface="+mn-lt"/>
                <a:ea typeface="+mn-ea"/>
                <a:cs typeface="+mn-cs"/>
              </a:defRPr>
            </a:lvl5pPr>
            <a:lvl6pPr marL="2286000" indent="0" algn="ctr" defTabSz="914400" rtl="0" eaLnBrk="1" latinLnBrk="0" hangingPunct="1">
              <a:spcBef>
                <a:spcPct val="20000"/>
              </a:spcBef>
              <a:buFont typeface="Arial" pitchFamily="34" charset="0"/>
              <a:buNone/>
              <a:defRPr sz="2000" kern="1200">
                <a:solidFill>
                  <a:schemeClr val="tx1">
                    <a:tint val="75000"/>
                  </a:schemeClr>
                </a:solidFill>
                <a:latin typeface="+mn-lt"/>
                <a:ea typeface="+mn-ea"/>
                <a:cs typeface="+mn-cs"/>
              </a:defRPr>
            </a:lvl6pPr>
            <a:lvl7pPr marL="2743200" indent="0" algn="ctr" defTabSz="914400" rtl="0" eaLnBrk="1" latinLnBrk="0" hangingPunct="1">
              <a:spcBef>
                <a:spcPct val="20000"/>
              </a:spcBef>
              <a:buFont typeface="Arial" pitchFamily="34" charset="0"/>
              <a:buNone/>
              <a:defRPr sz="2000" kern="1200">
                <a:solidFill>
                  <a:schemeClr val="tx1">
                    <a:tint val="75000"/>
                  </a:schemeClr>
                </a:solidFill>
                <a:latin typeface="+mn-lt"/>
                <a:ea typeface="+mn-ea"/>
                <a:cs typeface="+mn-cs"/>
              </a:defRPr>
            </a:lvl7pPr>
            <a:lvl8pPr marL="3200400" indent="0" algn="ctr" defTabSz="914400" rtl="0" eaLnBrk="1" latinLnBrk="0" hangingPunct="1">
              <a:spcBef>
                <a:spcPct val="20000"/>
              </a:spcBef>
              <a:buFont typeface="Arial" pitchFamily="34" charset="0"/>
              <a:buNone/>
              <a:defRPr sz="2000" kern="1200">
                <a:solidFill>
                  <a:schemeClr val="tx1">
                    <a:tint val="75000"/>
                  </a:schemeClr>
                </a:solidFill>
                <a:latin typeface="+mn-lt"/>
                <a:ea typeface="+mn-ea"/>
                <a:cs typeface="+mn-cs"/>
              </a:defRPr>
            </a:lvl8pPr>
            <a:lvl9pPr marL="3657600" indent="0" algn="ctr" defTabSz="914400" rtl="0" eaLnBrk="1" latinLnBrk="0" hangingPunct="1">
              <a:spcBef>
                <a:spcPct val="20000"/>
              </a:spcBef>
              <a:buFont typeface="Arial" pitchFamily="34" charset="0"/>
              <a:buNone/>
              <a:defRPr sz="2000" kern="1200">
                <a:solidFill>
                  <a:schemeClr val="tx1">
                    <a:tint val="75000"/>
                  </a:schemeClr>
                </a:solidFill>
                <a:latin typeface="+mn-lt"/>
                <a:ea typeface="+mn-ea"/>
                <a:cs typeface="+mn-cs"/>
              </a:defRPr>
            </a:lvl9pPr>
          </a:lstStyle>
          <a:p>
            <a:r>
              <a:rPr lang="en-GB" i="1" dirty="0" smtClean="0">
                <a:solidFill>
                  <a:schemeClr val="tx1"/>
                </a:solidFill>
              </a:rPr>
              <a:t>     </a:t>
            </a:r>
            <a:r>
              <a:rPr lang="en-GB" i="1" dirty="0" err="1" smtClean="0">
                <a:solidFill>
                  <a:schemeClr val="tx1"/>
                </a:solidFill>
              </a:rPr>
              <a:t>x</a:t>
            </a:r>
            <a:r>
              <a:rPr lang="en-GB" dirty="0" smtClean="0"/>
              <a:t>   +   7 = 0</a:t>
            </a:r>
            <a:endParaRPr lang="en-GB" dirty="0"/>
          </a:p>
        </p:txBody>
      </p:sp>
      <p:sp>
        <p:nvSpPr>
          <p:cNvPr id="5" name="Oval 4"/>
          <p:cNvSpPr/>
          <p:nvPr/>
        </p:nvSpPr>
        <p:spPr>
          <a:xfrm>
            <a:off x="5562600" y="3352800"/>
            <a:ext cx="609600" cy="609600"/>
          </a:xfrm>
          <a:prstGeom prst="ellipse">
            <a:avLst/>
          </a:prstGeom>
          <a:solidFill>
            <a:srgbClr val="FFFF00">
              <a:alpha val="34000"/>
            </a:srgbClr>
          </a:solidFill>
        </p:spPr>
        <p:style>
          <a:lnRef idx="1">
            <a:schemeClr val="accent1"/>
          </a:lnRef>
          <a:fillRef idx="3">
            <a:schemeClr val="accent1"/>
          </a:fillRef>
          <a:effectRef idx="2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algn="ctr"/>
            <a:endParaRPr lang="en-US"/>
          </a:p>
        </p:txBody>
      </p:sp>
      <p:sp>
        <p:nvSpPr>
          <p:cNvPr id="6" name="U-Turn Arrow 5"/>
          <p:cNvSpPr/>
          <p:nvPr/>
        </p:nvSpPr>
        <p:spPr>
          <a:xfrm>
            <a:off x="4038600" y="3048000"/>
            <a:ext cx="1676400" cy="304800"/>
          </a:xfrm>
          <a:prstGeom prst="uturnArrow">
            <a:avLst/>
          </a:prstGeom>
          <a:solidFill>
            <a:srgbClr val="FFFF00"/>
          </a:solidFill>
        </p:spPr>
        <p:style>
          <a:lnRef idx="1">
            <a:schemeClr val="accent1"/>
          </a:lnRef>
          <a:fillRef idx="3">
            <a:schemeClr val="accent1"/>
          </a:fillRef>
          <a:effectRef idx="2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algn="ctr"/>
            <a:endParaRPr lang="en-US">
              <a:solidFill>
                <a:schemeClr val="tx1"/>
              </a:solidFill>
            </a:endParaRPr>
          </a:p>
        </p:txBody>
      </p:sp>
      <p:sp>
        <p:nvSpPr>
          <p:cNvPr id="8" name="Rectangle 7"/>
          <p:cNvSpPr/>
          <p:nvPr/>
        </p:nvSpPr>
        <p:spPr>
          <a:xfrm>
            <a:off x="5486400" y="3352800"/>
            <a:ext cx="762000" cy="584776"/>
          </a:xfrm>
          <a:prstGeom prst="rect">
            <a:avLst/>
          </a:prstGeom>
        </p:spPr>
        <p:txBody>
          <a:bodyPr wrap="square">
            <a:spAutoFit/>
          </a:bodyPr>
          <a:lstStyle/>
          <a:p>
            <a:r>
              <a:rPr lang="en-US" sz="3200" dirty="0" smtClean="0"/>
              <a:t>+ </a:t>
            </a:r>
            <a:r>
              <a:rPr lang="en-GB" sz="3200" i="1" dirty="0" err="1" smtClean="0"/>
              <a:t>y</a:t>
            </a:r>
            <a:r>
              <a:rPr lang="en-GB" sz="3200" dirty="0" smtClean="0"/>
              <a:t> </a:t>
            </a:r>
            <a:endParaRPr lang="en-US" sz="3200" dirty="0"/>
          </a:p>
        </p:txBody>
      </p:sp>
      <p:grpSp>
        <p:nvGrpSpPr>
          <p:cNvPr id="14" name="Group 13"/>
          <p:cNvGrpSpPr/>
          <p:nvPr/>
        </p:nvGrpSpPr>
        <p:grpSpPr>
          <a:xfrm>
            <a:off x="1219200" y="2895600"/>
            <a:ext cx="7543800" cy="1927086"/>
            <a:chOff x="1219200" y="2895600"/>
            <a:chExt cx="7543800" cy="1927086"/>
          </a:xfrm>
        </p:grpSpPr>
        <p:sp>
          <p:nvSpPr>
            <p:cNvPr id="7" name="TextBox 6"/>
            <p:cNvSpPr txBox="1"/>
            <p:nvPr/>
          </p:nvSpPr>
          <p:spPr>
            <a:xfrm>
              <a:off x="1219200" y="4191000"/>
              <a:ext cx="2514600" cy="461665"/>
            </a:xfrm>
            <a:prstGeom prst="rect">
              <a:avLst/>
            </a:prstGeom>
            <a:noFill/>
          </p:spPr>
          <p:txBody>
            <a:bodyPr wrap="square" rtlCol="0">
              <a:spAutoFit/>
            </a:bodyPr>
            <a:lstStyle/>
            <a:p>
              <a:r>
                <a:rPr lang="en-US" sz="2400" dirty="0" smtClean="0"/>
                <a:t>Giving us</a:t>
              </a:r>
              <a:endParaRPr lang="en-US" sz="2400" i="1" dirty="0"/>
            </a:p>
          </p:txBody>
        </p:sp>
        <p:sp>
          <p:nvSpPr>
            <p:cNvPr id="9" name="Subtitle 2"/>
            <p:cNvSpPr txBox="1">
              <a:spLocks/>
            </p:cNvSpPr>
            <p:nvPr/>
          </p:nvSpPr>
          <p:spPr>
            <a:xfrm>
              <a:off x="1986608" y="4076328"/>
              <a:ext cx="5252392" cy="648072"/>
            </a:xfrm>
            <a:prstGeom prst="rect">
              <a:avLst/>
            </a:prstGeom>
          </p:spPr>
          <p:txBody>
            <a:bodyPr vert="horz" lIns="91440" tIns="45720" rIns="91440" bIns="45720" rtlCol="0">
              <a:normAutofit/>
            </a:bodyPr>
            <a:lstStyle>
              <a:lvl1pPr marL="0" indent="0" algn="ctr" defTabSz="914400" rtl="0" eaLnBrk="1" latinLnBrk="0" hangingPunct="1">
                <a:spcBef>
                  <a:spcPct val="20000"/>
                </a:spcBef>
                <a:buFont typeface="Arial" pitchFamily="34" charset="0"/>
                <a:buNone/>
                <a:defRPr sz="3200" kern="1200">
                  <a:solidFill>
                    <a:schemeClr val="tx1">
                      <a:tint val="75000"/>
                    </a:schemeClr>
                  </a:solidFill>
                  <a:latin typeface="+mn-lt"/>
                  <a:ea typeface="+mn-ea"/>
                  <a:cs typeface="+mn-cs"/>
                </a:defRPr>
              </a:lvl1pPr>
              <a:lvl2pPr marL="457200" indent="0" algn="ctr" defTabSz="914400" rtl="0" eaLnBrk="1" latinLnBrk="0" hangingPunct="1">
                <a:spcBef>
                  <a:spcPct val="20000"/>
                </a:spcBef>
                <a:buFont typeface="Arial" pitchFamily="34" charset="0"/>
                <a:buNone/>
                <a:defRPr sz="2800" kern="1200">
                  <a:solidFill>
                    <a:schemeClr val="tx1">
                      <a:tint val="75000"/>
                    </a:schemeClr>
                  </a:solidFill>
                  <a:latin typeface="+mn-lt"/>
                  <a:ea typeface="+mn-ea"/>
                  <a:cs typeface="+mn-cs"/>
                </a:defRPr>
              </a:lvl2pPr>
              <a:lvl3pPr marL="914400" indent="0" algn="ctr" defTabSz="914400" rtl="0" eaLnBrk="1" latinLnBrk="0" hangingPunct="1">
                <a:spcBef>
                  <a:spcPct val="20000"/>
                </a:spcBef>
                <a:buFont typeface="Arial" pitchFamily="34" charset="0"/>
                <a:buNone/>
                <a:defRPr sz="2400" kern="1200">
                  <a:solidFill>
                    <a:schemeClr val="tx1">
                      <a:tint val="75000"/>
                    </a:schemeClr>
                  </a:solidFill>
                  <a:latin typeface="+mn-lt"/>
                  <a:ea typeface="+mn-ea"/>
                  <a:cs typeface="+mn-cs"/>
                </a:defRPr>
              </a:lvl3pPr>
              <a:lvl4pPr marL="1371600" indent="0" algn="ctr" defTabSz="914400" rtl="0" eaLnBrk="1" latinLnBrk="0" hangingPunct="1">
                <a:spcBef>
                  <a:spcPct val="20000"/>
                </a:spcBef>
                <a:buFont typeface="Arial" pitchFamily="34" charset="0"/>
                <a:buNone/>
                <a:defRPr sz="2000" kern="1200">
                  <a:solidFill>
                    <a:schemeClr val="tx1">
                      <a:tint val="75000"/>
                    </a:schemeClr>
                  </a:solidFill>
                  <a:latin typeface="+mn-lt"/>
                  <a:ea typeface="+mn-ea"/>
                  <a:cs typeface="+mn-cs"/>
                </a:defRPr>
              </a:lvl4pPr>
              <a:lvl5pPr marL="1828800" indent="0" algn="ctr" defTabSz="914400" rtl="0" eaLnBrk="1" latinLnBrk="0" hangingPunct="1">
                <a:spcBef>
                  <a:spcPct val="20000"/>
                </a:spcBef>
                <a:buFont typeface="Arial" pitchFamily="34" charset="0"/>
                <a:buNone/>
                <a:defRPr sz="2000" kern="1200">
                  <a:solidFill>
                    <a:schemeClr val="tx1">
                      <a:tint val="75000"/>
                    </a:schemeClr>
                  </a:solidFill>
                  <a:latin typeface="+mn-lt"/>
                  <a:ea typeface="+mn-ea"/>
                  <a:cs typeface="+mn-cs"/>
                </a:defRPr>
              </a:lvl5pPr>
              <a:lvl6pPr marL="2286000" indent="0" algn="ctr" defTabSz="914400" rtl="0" eaLnBrk="1" latinLnBrk="0" hangingPunct="1">
                <a:spcBef>
                  <a:spcPct val="20000"/>
                </a:spcBef>
                <a:buFont typeface="Arial" pitchFamily="34" charset="0"/>
                <a:buNone/>
                <a:defRPr sz="2000" kern="1200">
                  <a:solidFill>
                    <a:schemeClr val="tx1">
                      <a:tint val="75000"/>
                    </a:schemeClr>
                  </a:solidFill>
                  <a:latin typeface="+mn-lt"/>
                  <a:ea typeface="+mn-ea"/>
                  <a:cs typeface="+mn-cs"/>
                </a:defRPr>
              </a:lvl6pPr>
              <a:lvl7pPr marL="2743200" indent="0" algn="ctr" defTabSz="914400" rtl="0" eaLnBrk="1" latinLnBrk="0" hangingPunct="1">
                <a:spcBef>
                  <a:spcPct val="20000"/>
                </a:spcBef>
                <a:buFont typeface="Arial" pitchFamily="34" charset="0"/>
                <a:buNone/>
                <a:defRPr sz="2000" kern="1200">
                  <a:solidFill>
                    <a:schemeClr val="tx1">
                      <a:tint val="75000"/>
                    </a:schemeClr>
                  </a:solidFill>
                  <a:latin typeface="+mn-lt"/>
                  <a:ea typeface="+mn-ea"/>
                  <a:cs typeface="+mn-cs"/>
                </a:defRPr>
              </a:lvl7pPr>
              <a:lvl8pPr marL="3200400" indent="0" algn="ctr" defTabSz="914400" rtl="0" eaLnBrk="1" latinLnBrk="0" hangingPunct="1">
                <a:spcBef>
                  <a:spcPct val="20000"/>
                </a:spcBef>
                <a:buFont typeface="Arial" pitchFamily="34" charset="0"/>
                <a:buNone/>
                <a:defRPr sz="2000" kern="1200">
                  <a:solidFill>
                    <a:schemeClr val="tx1">
                      <a:tint val="75000"/>
                    </a:schemeClr>
                  </a:solidFill>
                  <a:latin typeface="+mn-lt"/>
                  <a:ea typeface="+mn-ea"/>
                  <a:cs typeface="+mn-cs"/>
                </a:defRPr>
              </a:lvl8pPr>
              <a:lvl9pPr marL="3657600" indent="0" algn="ctr" defTabSz="914400" rtl="0" eaLnBrk="1" latinLnBrk="0" hangingPunct="1">
                <a:spcBef>
                  <a:spcPct val="20000"/>
                </a:spcBef>
                <a:buFont typeface="Arial" pitchFamily="34" charset="0"/>
                <a:buNone/>
                <a:defRPr sz="2000" kern="1200">
                  <a:solidFill>
                    <a:schemeClr val="tx1">
                      <a:tint val="75000"/>
                    </a:schemeClr>
                  </a:solidFill>
                  <a:latin typeface="+mn-lt"/>
                  <a:ea typeface="+mn-ea"/>
                  <a:cs typeface="+mn-cs"/>
                </a:defRPr>
              </a:lvl9pPr>
            </a:lstStyle>
            <a:p>
              <a:r>
                <a:rPr lang="en-GB" i="1" dirty="0" smtClean="0">
                  <a:solidFill>
                    <a:schemeClr val="tx1"/>
                  </a:solidFill>
                </a:rPr>
                <a:t>     </a:t>
              </a:r>
              <a:r>
                <a:rPr lang="en-GB" i="1" dirty="0" err="1" smtClean="0">
                  <a:solidFill>
                    <a:schemeClr val="tx1"/>
                  </a:solidFill>
                </a:rPr>
                <a:t>x</a:t>
              </a:r>
              <a:r>
                <a:rPr lang="en-GB" dirty="0" smtClean="0"/>
                <a:t>   +   7 = </a:t>
              </a:r>
              <a:r>
                <a:rPr lang="en-GB" dirty="0" err="1" smtClean="0"/>
                <a:t>y</a:t>
              </a:r>
              <a:r>
                <a:rPr lang="en-GB" dirty="0" smtClean="0"/>
                <a:t> - 7</a:t>
              </a:r>
              <a:endParaRPr lang="en-GB" dirty="0"/>
            </a:p>
          </p:txBody>
        </p:sp>
        <p:sp>
          <p:nvSpPr>
            <p:cNvPr id="10" name="Rectangle 9"/>
            <p:cNvSpPr/>
            <p:nvPr/>
          </p:nvSpPr>
          <p:spPr>
            <a:xfrm>
              <a:off x="3352800" y="2895600"/>
              <a:ext cx="2971800" cy="1219200"/>
            </a:xfrm>
            <a:prstGeom prst="rect">
              <a:avLst/>
            </a:prstGeom>
            <a:gradFill flip="none" rotWithShape="1">
              <a:gsLst>
                <a:gs pos="0">
                  <a:schemeClr val="accent1">
                    <a:shade val="51000"/>
                    <a:satMod val="130000"/>
                    <a:alpha val="49000"/>
                  </a:schemeClr>
                </a:gs>
                <a:gs pos="80000">
                  <a:schemeClr val="accent1">
                    <a:shade val="93000"/>
                    <a:satMod val="130000"/>
                    <a:alpha val="49000"/>
                  </a:schemeClr>
                </a:gs>
                <a:gs pos="100000">
                  <a:schemeClr val="accent1">
                    <a:shade val="94000"/>
                    <a:satMod val="135000"/>
                    <a:alpha val="49000"/>
                  </a:schemeClr>
                </a:gs>
              </a:gsLst>
              <a:lin ang="16200000" scaled="0"/>
              <a:tileRect/>
            </a:gradFill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11" name="TextBox 10"/>
            <p:cNvSpPr txBox="1"/>
            <p:nvPr/>
          </p:nvSpPr>
          <p:spPr>
            <a:xfrm>
              <a:off x="6248400" y="4114800"/>
              <a:ext cx="2514600" cy="707886"/>
            </a:xfrm>
            <a:prstGeom prst="rect">
              <a:avLst/>
            </a:prstGeom>
            <a:noFill/>
          </p:spPr>
          <p:txBody>
            <a:bodyPr wrap="square" rtlCol="0">
              <a:spAutoFit/>
            </a:bodyPr>
            <a:lstStyle/>
            <a:p>
              <a:r>
                <a:rPr lang="en-US" sz="2000" dirty="0" smtClean="0"/>
                <a:t>When +7 changes sides it becomes - 7</a:t>
              </a:r>
              <a:endParaRPr lang="en-US" i="1" dirty="0"/>
            </a:p>
          </p:txBody>
        </p:sp>
        <p:sp>
          <p:nvSpPr>
            <p:cNvPr id="12" name="U-Turn Arrow 11"/>
            <p:cNvSpPr/>
            <p:nvPr/>
          </p:nvSpPr>
          <p:spPr>
            <a:xfrm>
              <a:off x="4724400" y="3810000"/>
              <a:ext cx="1219200" cy="381000"/>
            </a:xfrm>
            <a:prstGeom prst="uturnArrow">
              <a:avLst>
                <a:gd name="adj1" fmla="val 25000"/>
                <a:gd name="adj2" fmla="val 25000"/>
                <a:gd name="adj3" fmla="val 25000"/>
                <a:gd name="adj4" fmla="val 43750"/>
                <a:gd name="adj5" fmla="val 75000"/>
              </a:avLst>
            </a:prstGeom>
            <a:solidFill>
              <a:srgbClr val="FFFF00"/>
            </a:solidFill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>
                <a:solidFill>
                  <a:schemeClr val="tx1"/>
                </a:solidFill>
              </a:endParaRPr>
            </a:p>
          </p:txBody>
        </p:sp>
        <p:sp>
          <p:nvSpPr>
            <p:cNvPr id="13" name="Oval 12"/>
            <p:cNvSpPr/>
            <p:nvPr/>
          </p:nvSpPr>
          <p:spPr>
            <a:xfrm>
              <a:off x="4114800" y="4114800"/>
              <a:ext cx="838200" cy="685800"/>
            </a:xfrm>
            <a:prstGeom prst="ellipse">
              <a:avLst/>
            </a:prstGeom>
            <a:solidFill>
              <a:srgbClr val="FFFF00">
                <a:alpha val="34000"/>
              </a:srgbClr>
            </a:solidFill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</p:grpSp>
    </p:spTree>
    <p:extLst>
      <p:ext uri="{BB962C8B-B14F-4D97-AF65-F5344CB8AC3E}">
        <p14:creationId xmlns="" xmlns:a="http://schemas.openxmlformats.org/drawingml/2006/main" xmlns:r="http://schemas.openxmlformats.org/officeDocument/2006/relationships" xmlns:p="http://schemas.openxmlformats.org/presentationml/2006/main" xmlns:p14="http://schemas.microsoft.com/office/powerpoint/2010/main" xmlns:mv="urn:schemas-microsoft-com:mac:vml" xmlns:mc="http://schemas.openxmlformats.org/markup-compatibility/2006" val="4093598227"/>
      </p:ext>
    </p:extLst>
  </p:cSld>
  <p:clrMapOvr>
    <a:masterClrMapping/>
  </p:clrMapOvr>
  <p:timing>
    <p:tnLst>
      <p:par>
        <p:cTn id="1" dur="indefinite" restart="never" nodeType="tmRoot"/>
      </p:par>
    </p:tnLst>
  </p:timing>
</p:sld>
</file>

<file path=ppt/slides/slide22.xml><?xml version="1.0" encoding="utf-8"?>
<p:sld xmlns:a="http://schemas.openxmlformats.org/drawingml/2006/main" xmlns:r="http://schemas.openxmlformats.org/officeDocument/2006/relationships" xmlns:mc="http://schemas.openxmlformats.org/markup-compatibility/2006" xmlns:mv="urn:schemas-microsoft-com:mac:vml" xmlns:p="http://schemas.openxmlformats.org/presentationml/2006/main" mc:Ignorable="mv" mc:PreserveAttributes="mv:*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3" name="Subtitle 2"/>
          <p:cNvSpPr>
            <a:spLocks noGrp="1"/>
          </p:cNvSpPr>
          <p:nvPr>
            <p:ph type="subTitle" idx="1"/>
          </p:nvPr>
        </p:nvSpPr>
        <p:spPr>
          <a:xfrm>
            <a:off x="1295400" y="838200"/>
            <a:ext cx="6400800" cy="1752600"/>
          </a:xfrm>
          <a:solidFill>
            <a:srgbClr val="008000"/>
          </a:solidFill>
        </p:spPr>
        <p:txBody>
          <a:bodyPr>
            <a:normAutofit/>
          </a:bodyPr>
          <a:lstStyle/>
          <a:p>
            <a:r>
              <a:rPr lang="en-GB" dirty="0" smtClean="0"/>
              <a:t>The</a:t>
            </a:r>
          </a:p>
          <a:p>
            <a:r>
              <a:rPr lang="en-GB" dirty="0" smtClean="0"/>
              <a:t>“change sides, change signs” idea</a:t>
            </a:r>
            <a:endParaRPr lang="en-GB" dirty="0"/>
          </a:p>
        </p:txBody>
      </p:sp>
      <p:sp>
        <p:nvSpPr>
          <p:cNvPr id="4" name="Subtitle 2"/>
          <p:cNvSpPr txBox="1">
            <a:spLocks/>
          </p:cNvSpPr>
          <p:nvPr/>
        </p:nvSpPr>
        <p:spPr>
          <a:xfrm>
            <a:off x="1752600" y="3352800"/>
            <a:ext cx="5252392" cy="648072"/>
          </a:xfrm>
          <a:prstGeom prst="rect">
            <a:avLst/>
          </a:prstGeom>
        </p:spPr>
        <p:txBody>
          <a:bodyPr vert="horz" lIns="91440" tIns="45720" rIns="91440" bIns="45720" rtlCol="0">
            <a:normAutofit/>
          </a:bodyPr>
          <a:lstStyle>
            <a:lvl1pPr marL="0" indent="0" algn="ctr" defTabSz="914400" rtl="0" eaLnBrk="1" latinLnBrk="0" hangingPunct="1">
              <a:spcBef>
                <a:spcPct val="20000"/>
              </a:spcBef>
              <a:buFont typeface="Arial" pitchFamily="34" charset="0"/>
              <a:buNone/>
              <a:defRPr sz="3200" kern="1200">
                <a:solidFill>
                  <a:schemeClr val="tx1">
                    <a:tint val="75000"/>
                  </a:schemeClr>
                </a:solidFill>
                <a:latin typeface="+mn-lt"/>
                <a:ea typeface="+mn-ea"/>
                <a:cs typeface="+mn-cs"/>
              </a:defRPr>
            </a:lvl1pPr>
            <a:lvl2pPr marL="457200" indent="0" algn="ctr" defTabSz="914400" rtl="0" eaLnBrk="1" latinLnBrk="0" hangingPunct="1">
              <a:spcBef>
                <a:spcPct val="20000"/>
              </a:spcBef>
              <a:buFont typeface="Arial" pitchFamily="34" charset="0"/>
              <a:buNone/>
              <a:defRPr sz="2800" kern="1200">
                <a:solidFill>
                  <a:schemeClr val="tx1">
                    <a:tint val="75000"/>
                  </a:schemeClr>
                </a:solidFill>
                <a:latin typeface="+mn-lt"/>
                <a:ea typeface="+mn-ea"/>
                <a:cs typeface="+mn-cs"/>
              </a:defRPr>
            </a:lvl2pPr>
            <a:lvl3pPr marL="914400" indent="0" algn="ctr" defTabSz="914400" rtl="0" eaLnBrk="1" latinLnBrk="0" hangingPunct="1">
              <a:spcBef>
                <a:spcPct val="20000"/>
              </a:spcBef>
              <a:buFont typeface="Arial" pitchFamily="34" charset="0"/>
              <a:buNone/>
              <a:defRPr sz="2400" kern="1200">
                <a:solidFill>
                  <a:schemeClr val="tx1">
                    <a:tint val="75000"/>
                  </a:schemeClr>
                </a:solidFill>
                <a:latin typeface="+mn-lt"/>
                <a:ea typeface="+mn-ea"/>
                <a:cs typeface="+mn-cs"/>
              </a:defRPr>
            </a:lvl3pPr>
            <a:lvl4pPr marL="1371600" indent="0" algn="ctr" defTabSz="914400" rtl="0" eaLnBrk="1" latinLnBrk="0" hangingPunct="1">
              <a:spcBef>
                <a:spcPct val="20000"/>
              </a:spcBef>
              <a:buFont typeface="Arial" pitchFamily="34" charset="0"/>
              <a:buNone/>
              <a:defRPr sz="2000" kern="1200">
                <a:solidFill>
                  <a:schemeClr val="tx1">
                    <a:tint val="75000"/>
                  </a:schemeClr>
                </a:solidFill>
                <a:latin typeface="+mn-lt"/>
                <a:ea typeface="+mn-ea"/>
                <a:cs typeface="+mn-cs"/>
              </a:defRPr>
            </a:lvl4pPr>
            <a:lvl5pPr marL="1828800" indent="0" algn="ctr" defTabSz="914400" rtl="0" eaLnBrk="1" latinLnBrk="0" hangingPunct="1">
              <a:spcBef>
                <a:spcPct val="20000"/>
              </a:spcBef>
              <a:buFont typeface="Arial" pitchFamily="34" charset="0"/>
              <a:buNone/>
              <a:defRPr sz="2000" kern="1200">
                <a:solidFill>
                  <a:schemeClr val="tx1">
                    <a:tint val="75000"/>
                  </a:schemeClr>
                </a:solidFill>
                <a:latin typeface="+mn-lt"/>
                <a:ea typeface="+mn-ea"/>
                <a:cs typeface="+mn-cs"/>
              </a:defRPr>
            </a:lvl5pPr>
            <a:lvl6pPr marL="2286000" indent="0" algn="ctr" defTabSz="914400" rtl="0" eaLnBrk="1" latinLnBrk="0" hangingPunct="1">
              <a:spcBef>
                <a:spcPct val="20000"/>
              </a:spcBef>
              <a:buFont typeface="Arial" pitchFamily="34" charset="0"/>
              <a:buNone/>
              <a:defRPr sz="2000" kern="1200">
                <a:solidFill>
                  <a:schemeClr val="tx1">
                    <a:tint val="75000"/>
                  </a:schemeClr>
                </a:solidFill>
                <a:latin typeface="+mn-lt"/>
                <a:ea typeface="+mn-ea"/>
                <a:cs typeface="+mn-cs"/>
              </a:defRPr>
            </a:lvl6pPr>
            <a:lvl7pPr marL="2743200" indent="0" algn="ctr" defTabSz="914400" rtl="0" eaLnBrk="1" latinLnBrk="0" hangingPunct="1">
              <a:spcBef>
                <a:spcPct val="20000"/>
              </a:spcBef>
              <a:buFont typeface="Arial" pitchFamily="34" charset="0"/>
              <a:buNone/>
              <a:defRPr sz="2000" kern="1200">
                <a:solidFill>
                  <a:schemeClr val="tx1">
                    <a:tint val="75000"/>
                  </a:schemeClr>
                </a:solidFill>
                <a:latin typeface="+mn-lt"/>
                <a:ea typeface="+mn-ea"/>
                <a:cs typeface="+mn-cs"/>
              </a:defRPr>
            </a:lvl7pPr>
            <a:lvl8pPr marL="3200400" indent="0" algn="ctr" defTabSz="914400" rtl="0" eaLnBrk="1" latinLnBrk="0" hangingPunct="1">
              <a:spcBef>
                <a:spcPct val="20000"/>
              </a:spcBef>
              <a:buFont typeface="Arial" pitchFamily="34" charset="0"/>
              <a:buNone/>
              <a:defRPr sz="2000" kern="1200">
                <a:solidFill>
                  <a:schemeClr val="tx1">
                    <a:tint val="75000"/>
                  </a:schemeClr>
                </a:solidFill>
                <a:latin typeface="+mn-lt"/>
                <a:ea typeface="+mn-ea"/>
                <a:cs typeface="+mn-cs"/>
              </a:defRPr>
            </a:lvl8pPr>
            <a:lvl9pPr marL="3657600" indent="0" algn="ctr" defTabSz="914400" rtl="0" eaLnBrk="1" latinLnBrk="0" hangingPunct="1">
              <a:spcBef>
                <a:spcPct val="20000"/>
              </a:spcBef>
              <a:buFont typeface="Arial" pitchFamily="34" charset="0"/>
              <a:buNone/>
              <a:defRPr sz="2000" kern="1200">
                <a:solidFill>
                  <a:schemeClr val="tx1">
                    <a:tint val="75000"/>
                  </a:schemeClr>
                </a:solidFill>
                <a:latin typeface="+mn-lt"/>
                <a:ea typeface="+mn-ea"/>
                <a:cs typeface="+mn-cs"/>
              </a:defRPr>
            </a:lvl9pPr>
          </a:lstStyle>
          <a:p>
            <a:r>
              <a:rPr lang="en-GB" i="1" dirty="0" smtClean="0">
                <a:solidFill>
                  <a:schemeClr val="tx1"/>
                </a:solidFill>
              </a:rPr>
              <a:t>     </a:t>
            </a:r>
            <a:r>
              <a:rPr lang="en-GB" i="1" dirty="0" err="1" smtClean="0">
                <a:solidFill>
                  <a:schemeClr val="tx1"/>
                </a:solidFill>
              </a:rPr>
              <a:t>x</a:t>
            </a:r>
            <a:r>
              <a:rPr lang="en-GB" dirty="0" smtClean="0"/>
              <a:t>   +   7 = 0</a:t>
            </a:r>
            <a:endParaRPr lang="en-GB" dirty="0"/>
          </a:p>
        </p:txBody>
      </p:sp>
      <p:sp>
        <p:nvSpPr>
          <p:cNvPr id="5" name="Oval 4"/>
          <p:cNvSpPr/>
          <p:nvPr/>
        </p:nvSpPr>
        <p:spPr>
          <a:xfrm>
            <a:off x="5562600" y="3352800"/>
            <a:ext cx="609600" cy="609600"/>
          </a:xfrm>
          <a:prstGeom prst="ellipse">
            <a:avLst/>
          </a:prstGeom>
          <a:solidFill>
            <a:srgbClr val="FFFF00">
              <a:alpha val="34000"/>
            </a:srgbClr>
          </a:solidFill>
        </p:spPr>
        <p:style>
          <a:lnRef idx="1">
            <a:schemeClr val="accent1"/>
          </a:lnRef>
          <a:fillRef idx="3">
            <a:schemeClr val="accent1"/>
          </a:fillRef>
          <a:effectRef idx="2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algn="ctr"/>
            <a:endParaRPr lang="en-US"/>
          </a:p>
        </p:txBody>
      </p:sp>
      <p:sp>
        <p:nvSpPr>
          <p:cNvPr id="6" name="U-Turn Arrow 5"/>
          <p:cNvSpPr/>
          <p:nvPr/>
        </p:nvSpPr>
        <p:spPr>
          <a:xfrm>
            <a:off x="4038600" y="3048000"/>
            <a:ext cx="1676400" cy="304800"/>
          </a:xfrm>
          <a:prstGeom prst="uturnArrow">
            <a:avLst/>
          </a:prstGeom>
          <a:solidFill>
            <a:srgbClr val="FFFF00"/>
          </a:solidFill>
        </p:spPr>
        <p:style>
          <a:lnRef idx="1">
            <a:schemeClr val="accent1"/>
          </a:lnRef>
          <a:fillRef idx="3">
            <a:schemeClr val="accent1"/>
          </a:fillRef>
          <a:effectRef idx="2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algn="ctr"/>
            <a:endParaRPr lang="en-US">
              <a:solidFill>
                <a:schemeClr val="tx1"/>
              </a:solidFill>
            </a:endParaRPr>
          </a:p>
        </p:txBody>
      </p:sp>
      <p:sp>
        <p:nvSpPr>
          <p:cNvPr id="7" name="TextBox 6"/>
          <p:cNvSpPr txBox="1"/>
          <p:nvPr/>
        </p:nvSpPr>
        <p:spPr>
          <a:xfrm>
            <a:off x="1219200" y="4191000"/>
            <a:ext cx="2514600" cy="461665"/>
          </a:xfrm>
          <a:prstGeom prst="rect">
            <a:avLst/>
          </a:prstGeom>
          <a:noFill/>
        </p:spPr>
        <p:txBody>
          <a:bodyPr wrap="square" rtlCol="0">
            <a:spAutoFit/>
          </a:bodyPr>
          <a:lstStyle/>
          <a:p>
            <a:r>
              <a:rPr lang="en-US" sz="2400" dirty="0" smtClean="0"/>
              <a:t>Giving us</a:t>
            </a:r>
            <a:endParaRPr lang="en-US" sz="2400" i="1" dirty="0"/>
          </a:p>
        </p:txBody>
      </p:sp>
      <p:sp>
        <p:nvSpPr>
          <p:cNvPr id="8" name="Rectangle 7"/>
          <p:cNvSpPr/>
          <p:nvPr/>
        </p:nvSpPr>
        <p:spPr>
          <a:xfrm>
            <a:off x="5486400" y="3352800"/>
            <a:ext cx="762000" cy="584776"/>
          </a:xfrm>
          <a:prstGeom prst="rect">
            <a:avLst/>
          </a:prstGeom>
        </p:spPr>
        <p:txBody>
          <a:bodyPr wrap="square">
            <a:spAutoFit/>
          </a:bodyPr>
          <a:lstStyle/>
          <a:p>
            <a:r>
              <a:rPr lang="en-US" sz="3200" dirty="0" smtClean="0"/>
              <a:t>+ </a:t>
            </a:r>
            <a:r>
              <a:rPr lang="en-GB" sz="3200" i="1" dirty="0" err="1" smtClean="0"/>
              <a:t>y</a:t>
            </a:r>
            <a:r>
              <a:rPr lang="en-GB" sz="3200" dirty="0" smtClean="0"/>
              <a:t> </a:t>
            </a:r>
            <a:endParaRPr lang="en-US" sz="3200" dirty="0"/>
          </a:p>
        </p:txBody>
      </p:sp>
      <p:sp>
        <p:nvSpPr>
          <p:cNvPr id="9" name="Subtitle 2"/>
          <p:cNvSpPr txBox="1">
            <a:spLocks/>
          </p:cNvSpPr>
          <p:nvPr/>
        </p:nvSpPr>
        <p:spPr>
          <a:xfrm>
            <a:off x="1986608" y="4076328"/>
            <a:ext cx="5252392" cy="648072"/>
          </a:xfrm>
          <a:prstGeom prst="rect">
            <a:avLst/>
          </a:prstGeom>
        </p:spPr>
        <p:txBody>
          <a:bodyPr vert="horz" lIns="91440" tIns="45720" rIns="91440" bIns="45720" rtlCol="0">
            <a:normAutofit/>
          </a:bodyPr>
          <a:lstStyle>
            <a:lvl1pPr marL="0" indent="0" algn="ctr" defTabSz="914400" rtl="0" eaLnBrk="1" latinLnBrk="0" hangingPunct="1">
              <a:spcBef>
                <a:spcPct val="20000"/>
              </a:spcBef>
              <a:buFont typeface="Arial" pitchFamily="34" charset="0"/>
              <a:buNone/>
              <a:defRPr sz="3200" kern="1200">
                <a:solidFill>
                  <a:schemeClr val="tx1">
                    <a:tint val="75000"/>
                  </a:schemeClr>
                </a:solidFill>
                <a:latin typeface="+mn-lt"/>
                <a:ea typeface="+mn-ea"/>
                <a:cs typeface="+mn-cs"/>
              </a:defRPr>
            </a:lvl1pPr>
            <a:lvl2pPr marL="457200" indent="0" algn="ctr" defTabSz="914400" rtl="0" eaLnBrk="1" latinLnBrk="0" hangingPunct="1">
              <a:spcBef>
                <a:spcPct val="20000"/>
              </a:spcBef>
              <a:buFont typeface="Arial" pitchFamily="34" charset="0"/>
              <a:buNone/>
              <a:defRPr sz="2800" kern="1200">
                <a:solidFill>
                  <a:schemeClr val="tx1">
                    <a:tint val="75000"/>
                  </a:schemeClr>
                </a:solidFill>
                <a:latin typeface="+mn-lt"/>
                <a:ea typeface="+mn-ea"/>
                <a:cs typeface="+mn-cs"/>
              </a:defRPr>
            </a:lvl2pPr>
            <a:lvl3pPr marL="914400" indent="0" algn="ctr" defTabSz="914400" rtl="0" eaLnBrk="1" latinLnBrk="0" hangingPunct="1">
              <a:spcBef>
                <a:spcPct val="20000"/>
              </a:spcBef>
              <a:buFont typeface="Arial" pitchFamily="34" charset="0"/>
              <a:buNone/>
              <a:defRPr sz="2400" kern="1200">
                <a:solidFill>
                  <a:schemeClr val="tx1">
                    <a:tint val="75000"/>
                  </a:schemeClr>
                </a:solidFill>
                <a:latin typeface="+mn-lt"/>
                <a:ea typeface="+mn-ea"/>
                <a:cs typeface="+mn-cs"/>
              </a:defRPr>
            </a:lvl3pPr>
            <a:lvl4pPr marL="1371600" indent="0" algn="ctr" defTabSz="914400" rtl="0" eaLnBrk="1" latinLnBrk="0" hangingPunct="1">
              <a:spcBef>
                <a:spcPct val="20000"/>
              </a:spcBef>
              <a:buFont typeface="Arial" pitchFamily="34" charset="0"/>
              <a:buNone/>
              <a:defRPr sz="2000" kern="1200">
                <a:solidFill>
                  <a:schemeClr val="tx1">
                    <a:tint val="75000"/>
                  </a:schemeClr>
                </a:solidFill>
                <a:latin typeface="+mn-lt"/>
                <a:ea typeface="+mn-ea"/>
                <a:cs typeface="+mn-cs"/>
              </a:defRPr>
            </a:lvl4pPr>
            <a:lvl5pPr marL="1828800" indent="0" algn="ctr" defTabSz="914400" rtl="0" eaLnBrk="1" latinLnBrk="0" hangingPunct="1">
              <a:spcBef>
                <a:spcPct val="20000"/>
              </a:spcBef>
              <a:buFont typeface="Arial" pitchFamily="34" charset="0"/>
              <a:buNone/>
              <a:defRPr sz="2000" kern="1200">
                <a:solidFill>
                  <a:schemeClr val="tx1">
                    <a:tint val="75000"/>
                  </a:schemeClr>
                </a:solidFill>
                <a:latin typeface="+mn-lt"/>
                <a:ea typeface="+mn-ea"/>
                <a:cs typeface="+mn-cs"/>
              </a:defRPr>
            </a:lvl5pPr>
            <a:lvl6pPr marL="2286000" indent="0" algn="ctr" defTabSz="914400" rtl="0" eaLnBrk="1" latinLnBrk="0" hangingPunct="1">
              <a:spcBef>
                <a:spcPct val="20000"/>
              </a:spcBef>
              <a:buFont typeface="Arial" pitchFamily="34" charset="0"/>
              <a:buNone/>
              <a:defRPr sz="2000" kern="1200">
                <a:solidFill>
                  <a:schemeClr val="tx1">
                    <a:tint val="75000"/>
                  </a:schemeClr>
                </a:solidFill>
                <a:latin typeface="+mn-lt"/>
                <a:ea typeface="+mn-ea"/>
                <a:cs typeface="+mn-cs"/>
              </a:defRPr>
            </a:lvl6pPr>
            <a:lvl7pPr marL="2743200" indent="0" algn="ctr" defTabSz="914400" rtl="0" eaLnBrk="1" latinLnBrk="0" hangingPunct="1">
              <a:spcBef>
                <a:spcPct val="20000"/>
              </a:spcBef>
              <a:buFont typeface="Arial" pitchFamily="34" charset="0"/>
              <a:buNone/>
              <a:defRPr sz="2000" kern="1200">
                <a:solidFill>
                  <a:schemeClr val="tx1">
                    <a:tint val="75000"/>
                  </a:schemeClr>
                </a:solidFill>
                <a:latin typeface="+mn-lt"/>
                <a:ea typeface="+mn-ea"/>
                <a:cs typeface="+mn-cs"/>
              </a:defRPr>
            </a:lvl7pPr>
            <a:lvl8pPr marL="3200400" indent="0" algn="ctr" defTabSz="914400" rtl="0" eaLnBrk="1" latinLnBrk="0" hangingPunct="1">
              <a:spcBef>
                <a:spcPct val="20000"/>
              </a:spcBef>
              <a:buFont typeface="Arial" pitchFamily="34" charset="0"/>
              <a:buNone/>
              <a:defRPr sz="2000" kern="1200">
                <a:solidFill>
                  <a:schemeClr val="tx1">
                    <a:tint val="75000"/>
                  </a:schemeClr>
                </a:solidFill>
                <a:latin typeface="+mn-lt"/>
                <a:ea typeface="+mn-ea"/>
                <a:cs typeface="+mn-cs"/>
              </a:defRPr>
            </a:lvl8pPr>
            <a:lvl9pPr marL="3657600" indent="0" algn="ctr" defTabSz="914400" rtl="0" eaLnBrk="1" latinLnBrk="0" hangingPunct="1">
              <a:spcBef>
                <a:spcPct val="20000"/>
              </a:spcBef>
              <a:buFont typeface="Arial" pitchFamily="34" charset="0"/>
              <a:buNone/>
              <a:defRPr sz="2000" kern="1200">
                <a:solidFill>
                  <a:schemeClr val="tx1">
                    <a:tint val="75000"/>
                  </a:schemeClr>
                </a:solidFill>
                <a:latin typeface="+mn-lt"/>
                <a:ea typeface="+mn-ea"/>
                <a:cs typeface="+mn-cs"/>
              </a:defRPr>
            </a:lvl9pPr>
          </a:lstStyle>
          <a:p>
            <a:r>
              <a:rPr lang="en-GB" i="1" dirty="0" smtClean="0">
                <a:solidFill>
                  <a:schemeClr val="tx1"/>
                </a:solidFill>
              </a:rPr>
              <a:t>     </a:t>
            </a:r>
            <a:r>
              <a:rPr lang="en-GB" i="1" dirty="0" err="1" smtClean="0">
                <a:solidFill>
                  <a:schemeClr val="tx1"/>
                </a:solidFill>
              </a:rPr>
              <a:t>x</a:t>
            </a:r>
            <a:r>
              <a:rPr lang="en-GB" dirty="0" smtClean="0"/>
              <a:t>   +   7 = </a:t>
            </a:r>
            <a:r>
              <a:rPr lang="en-GB" dirty="0" err="1" smtClean="0"/>
              <a:t>y</a:t>
            </a:r>
            <a:r>
              <a:rPr lang="en-GB" dirty="0" smtClean="0"/>
              <a:t> - 7</a:t>
            </a:r>
            <a:endParaRPr lang="en-GB" dirty="0"/>
          </a:p>
        </p:txBody>
      </p:sp>
      <p:sp>
        <p:nvSpPr>
          <p:cNvPr id="10" name="Rectangle 9"/>
          <p:cNvSpPr/>
          <p:nvPr/>
        </p:nvSpPr>
        <p:spPr>
          <a:xfrm>
            <a:off x="3352800" y="2895600"/>
            <a:ext cx="2971800" cy="1219200"/>
          </a:xfrm>
          <a:prstGeom prst="rect">
            <a:avLst/>
          </a:prstGeom>
          <a:gradFill flip="none" rotWithShape="1">
            <a:gsLst>
              <a:gs pos="0">
                <a:schemeClr val="accent1">
                  <a:shade val="51000"/>
                  <a:satMod val="130000"/>
                  <a:alpha val="49000"/>
                </a:schemeClr>
              </a:gs>
              <a:gs pos="80000">
                <a:schemeClr val="accent1">
                  <a:shade val="93000"/>
                  <a:satMod val="130000"/>
                  <a:alpha val="49000"/>
                </a:schemeClr>
              </a:gs>
              <a:gs pos="100000">
                <a:schemeClr val="accent1">
                  <a:shade val="94000"/>
                  <a:satMod val="135000"/>
                  <a:alpha val="49000"/>
                </a:schemeClr>
              </a:gs>
            </a:gsLst>
            <a:lin ang="16200000" scaled="0"/>
            <a:tileRect/>
          </a:gradFill>
        </p:spPr>
        <p:style>
          <a:lnRef idx="1">
            <a:schemeClr val="accent1"/>
          </a:lnRef>
          <a:fillRef idx="3">
            <a:schemeClr val="accent1"/>
          </a:fillRef>
          <a:effectRef idx="2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algn="ctr"/>
            <a:endParaRPr lang="en-US"/>
          </a:p>
        </p:txBody>
      </p:sp>
      <p:sp>
        <p:nvSpPr>
          <p:cNvPr id="12" name="U-Turn Arrow 11"/>
          <p:cNvSpPr/>
          <p:nvPr/>
        </p:nvSpPr>
        <p:spPr>
          <a:xfrm>
            <a:off x="4724400" y="3810000"/>
            <a:ext cx="1219200" cy="381000"/>
          </a:xfrm>
          <a:prstGeom prst="uturnArrow">
            <a:avLst>
              <a:gd name="adj1" fmla="val 25000"/>
              <a:gd name="adj2" fmla="val 25000"/>
              <a:gd name="adj3" fmla="val 25000"/>
              <a:gd name="adj4" fmla="val 43750"/>
              <a:gd name="adj5" fmla="val 75000"/>
            </a:avLst>
          </a:prstGeom>
          <a:solidFill>
            <a:srgbClr val="FFFF00"/>
          </a:solidFill>
        </p:spPr>
        <p:style>
          <a:lnRef idx="1">
            <a:schemeClr val="accent1"/>
          </a:lnRef>
          <a:fillRef idx="3">
            <a:schemeClr val="accent1"/>
          </a:fillRef>
          <a:effectRef idx="2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algn="ctr"/>
            <a:endParaRPr lang="en-US">
              <a:solidFill>
                <a:schemeClr val="tx1"/>
              </a:solidFill>
            </a:endParaRPr>
          </a:p>
        </p:txBody>
      </p:sp>
      <p:sp>
        <p:nvSpPr>
          <p:cNvPr id="13" name="Oval 12"/>
          <p:cNvSpPr/>
          <p:nvPr/>
        </p:nvSpPr>
        <p:spPr>
          <a:xfrm>
            <a:off x="4114800" y="4114800"/>
            <a:ext cx="838200" cy="685800"/>
          </a:xfrm>
          <a:prstGeom prst="ellipse">
            <a:avLst/>
          </a:prstGeom>
          <a:solidFill>
            <a:srgbClr val="FFFF00">
              <a:alpha val="34000"/>
            </a:srgbClr>
          </a:solidFill>
        </p:spPr>
        <p:style>
          <a:lnRef idx="1">
            <a:schemeClr val="accent1"/>
          </a:lnRef>
          <a:fillRef idx="3">
            <a:schemeClr val="accent1"/>
          </a:fillRef>
          <a:effectRef idx="2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algn="ctr"/>
            <a:endParaRPr lang="en-US"/>
          </a:p>
        </p:txBody>
      </p:sp>
      <p:grpSp>
        <p:nvGrpSpPr>
          <p:cNvPr id="17" name="Group 16"/>
          <p:cNvGrpSpPr/>
          <p:nvPr/>
        </p:nvGrpSpPr>
        <p:grpSpPr>
          <a:xfrm>
            <a:off x="1905000" y="2895600"/>
            <a:ext cx="5181600" cy="2934072"/>
            <a:chOff x="1905000" y="2895600"/>
            <a:chExt cx="5181600" cy="2934072"/>
          </a:xfrm>
        </p:grpSpPr>
        <p:sp>
          <p:nvSpPr>
            <p:cNvPr id="14" name="Subtitle 2"/>
            <p:cNvSpPr txBox="1">
              <a:spLocks/>
            </p:cNvSpPr>
            <p:nvPr/>
          </p:nvSpPr>
          <p:spPr>
            <a:xfrm>
              <a:off x="3352800" y="5181600"/>
              <a:ext cx="3733800" cy="648072"/>
            </a:xfrm>
            <a:prstGeom prst="rect">
              <a:avLst/>
            </a:prstGeom>
            <a:solidFill>
              <a:srgbClr val="3366FF"/>
            </a:solidFill>
          </p:spPr>
          <p:txBody>
            <a:bodyPr vert="horz" lIns="91440" tIns="45720" rIns="91440" bIns="45720" rtlCol="0">
              <a:normAutofit/>
            </a:bodyPr>
            <a:lstStyle>
              <a:lvl1pPr marL="0" indent="0" algn="ctr" defTabSz="914400" rtl="0" eaLnBrk="1" latinLnBrk="0" hangingPunct="1">
                <a:spcBef>
                  <a:spcPct val="20000"/>
                </a:spcBef>
                <a:buFont typeface="Arial" pitchFamily="34" charset="0"/>
                <a:buNone/>
                <a:defRPr sz="3200" kern="1200">
                  <a:solidFill>
                    <a:schemeClr val="tx1">
                      <a:tint val="75000"/>
                    </a:schemeClr>
                  </a:solidFill>
                  <a:latin typeface="+mn-lt"/>
                  <a:ea typeface="+mn-ea"/>
                  <a:cs typeface="+mn-cs"/>
                </a:defRPr>
              </a:lvl1pPr>
              <a:lvl2pPr marL="457200" indent="0" algn="ctr" defTabSz="914400" rtl="0" eaLnBrk="1" latinLnBrk="0" hangingPunct="1">
                <a:spcBef>
                  <a:spcPct val="20000"/>
                </a:spcBef>
                <a:buFont typeface="Arial" pitchFamily="34" charset="0"/>
                <a:buNone/>
                <a:defRPr sz="2800" kern="1200">
                  <a:solidFill>
                    <a:schemeClr val="tx1">
                      <a:tint val="75000"/>
                    </a:schemeClr>
                  </a:solidFill>
                  <a:latin typeface="+mn-lt"/>
                  <a:ea typeface="+mn-ea"/>
                  <a:cs typeface="+mn-cs"/>
                </a:defRPr>
              </a:lvl2pPr>
              <a:lvl3pPr marL="914400" indent="0" algn="ctr" defTabSz="914400" rtl="0" eaLnBrk="1" latinLnBrk="0" hangingPunct="1">
                <a:spcBef>
                  <a:spcPct val="20000"/>
                </a:spcBef>
                <a:buFont typeface="Arial" pitchFamily="34" charset="0"/>
                <a:buNone/>
                <a:defRPr sz="2400" kern="1200">
                  <a:solidFill>
                    <a:schemeClr val="tx1">
                      <a:tint val="75000"/>
                    </a:schemeClr>
                  </a:solidFill>
                  <a:latin typeface="+mn-lt"/>
                  <a:ea typeface="+mn-ea"/>
                  <a:cs typeface="+mn-cs"/>
                </a:defRPr>
              </a:lvl3pPr>
              <a:lvl4pPr marL="1371600" indent="0" algn="ctr" defTabSz="914400" rtl="0" eaLnBrk="1" latinLnBrk="0" hangingPunct="1">
                <a:spcBef>
                  <a:spcPct val="20000"/>
                </a:spcBef>
                <a:buFont typeface="Arial" pitchFamily="34" charset="0"/>
                <a:buNone/>
                <a:defRPr sz="2000" kern="1200">
                  <a:solidFill>
                    <a:schemeClr val="tx1">
                      <a:tint val="75000"/>
                    </a:schemeClr>
                  </a:solidFill>
                  <a:latin typeface="+mn-lt"/>
                  <a:ea typeface="+mn-ea"/>
                  <a:cs typeface="+mn-cs"/>
                </a:defRPr>
              </a:lvl4pPr>
              <a:lvl5pPr marL="1828800" indent="0" algn="ctr" defTabSz="914400" rtl="0" eaLnBrk="1" latinLnBrk="0" hangingPunct="1">
                <a:spcBef>
                  <a:spcPct val="20000"/>
                </a:spcBef>
                <a:buFont typeface="Arial" pitchFamily="34" charset="0"/>
                <a:buNone/>
                <a:defRPr sz="2000" kern="1200">
                  <a:solidFill>
                    <a:schemeClr val="tx1">
                      <a:tint val="75000"/>
                    </a:schemeClr>
                  </a:solidFill>
                  <a:latin typeface="+mn-lt"/>
                  <a:ea typeface="+mn-ea"/>
                  <a:cs typeface="+mn-cs"/>
                </a:defRPr>
              </a:lvl5pPr>
              <a:lvl6pPr marL="2286000" indent="0" algn="ctr" defTabSz="914400" rtl="0" eaLnBrk="1" latinLnBrk="0" hangingPunct="1">
                <a:spcBef>
                  <a:spcPct val="20000"/>
                </a:spcBef>
                <a:buFont typeface="Arial" pitchFamily="34" charset="0"/>
                <a:buNone/>
                <a:defRPr sz="2000" kern="1200">
                  <a:solidFill>
                    <a:schemeClr val="tx1">
                      <a:tint val="75000"/>
                    </a:schemeClr>
                  </a:solidFill>
                  <a:latin typeface="+mn-lt"/>
                  <a:ea typeface="+mn-ea"/>
                  <a:cs typeface="+mn-cs"/>
                </a:defRPr>
              </a:lvl6pPr>
              <a:lvl7pPr marL="2743200" indent="0" algn="ctr" defTabSz="914400" rtl="0" eaLnBrk="1" latinLnBrk="0" hangingPunct="1">
                <a:spcBef>
                  <a:spcPct val="20000"/>
                </a:spcBef>
                <a:buFont typeface="Arial" pitchFamily="34" charset="0"/>
                <a:buNone/>
                <a:defRPr sz="2000" kern="1200">
                  <a:solidFill>
                    <a:schemeClr val="tx1">
                      <a:tint val="75000"/>
                    </a:schemeClr>
                  </a:solidFill>
                  <a:latin typeface="+mn-lt"/>
                  <a:ea typeface="+mn-ea"/>
                  <a:cs typeface="+mn-cs"/>
                </a:defRPr>
              </a:lvl7pPr>
              <a:lvl8pPr marL="3200400" indent="0" algn="ctr" defTabSz="914400" rtl="0" eaLnBrk="1" latinLnBrk="0" hangingPunct="1">
                <a:spcBef>
                  <a:spcPct val="20000"/>
                </a:spcBef>
                <a:buFont typeface="Arial" pitchFamily="34" charset="0"/>
                <a:buNone/>
                <a:defRPr sz="2000" kern="1200">
                  <a:solidFill>
                    <a:schemeClr val="tx1">
                      <a:tint val="75000"/>
                    </a:schemeClr>
                  </a:solidFill>
                  <a:latin typeface="+mn-lt"/>
                  <a:ea typeface="+mn-ea"/>
                  <a:cs typeface="+mn-cs"/>
                </a:defRPr>
              </a:lvl8pPr>
              <a:lvl9pPr marL="3657600" indent="0" algn="ctr" defTabSz="914400" rtl="0" eaLnBrk="1" latinLnBrk="0" hangingPunct="1">
                <a:spcBef>
                  <a:spcPct val="20000"/>
                </a:spcBef>
                <a:buFont typeface="Arial" pitchFamily="34" charset="0"/>
                <a:buNone/>
                <a:defRPr sz="2000" kern="1200">
                  <a:solidFill>
                    <a:schemeClr val="tx1">
                      <a:tint val="75000"/>
                    </a:schemeClr>
                  </a:solidFill>
                  <a:latin typeface="+mn-lt"/>
                  <a:ea typeface="+mn-ea"/>
                  <a:cs typeface="+mn-cs"/>
                </a:defRPr>
              </a:lvl9pPr>
            </a:lstStyle>
            <a:p>
              <a:r>
                <a:rPr lang="en-GB" i="1" dirty="0" err="1" smtClean="0">
                  <a:solidFill>
                    <a:srgbClr val="FFFF00"/>
                  </a:solidFill>
                </a:rPr>
                <a:t>x</a:t>
              </a:r>
              <a:r>
                <a:rPr lang="en-GB" dirty="0" smtClean="0"/>
                <a:t>    =  </a:t>
              </a:r>
              <a:r>
                <a:rPr lang="en-GB" dirty="0" err="1" smtClean="0"/>
                <a:t>y</a:t>
              </a:r>
              <a:r>
                <a:rPr lang="en-GB" dirty="0" smtClean="0"/>
                <a:t> - 7</a:t>
              </a:r>
              <a:endParaRPr lang="en-GB" dirty="0"/>
            </a:p>
          </p:txBody>
        </p:sp>
        <p:sp>
          <p:nvSpPr>
            <p:cNvPr id="15" name="TextBox 14"/>
            <p:cNvSpPr txBox="1"/>
            <p:nvPr/>
          </p:nvSpPr>
          <p:spPr>
            <a:xfrm>
              <a:off x="1905000" y="5257800"/>
              <a:ext cx="1219200" cy="461665"/>
            </a:xfrm>
            <a:prstGeom prst="rect">
              <a:avLst/>
            </a:prstGeom>
            <a:noFill/>
          </p:spPr>
          <p:txBody>
            <a:bodyPr wrap="square" rtlCol="0">
              <a:spAutoFit/>
            </a:bodyPr>
            <a:lstStyle/>
            <a:p>
              <a:r>
                <a:rPr lang="en-US" sz="2400" dirty="0" smtClean="0"/>
                <a:t>Answer:</a:t>
              </a:r>
              <a:endParaRPr lang="en-US" sz="2400" dirty="0"/>
            </a:p>
          </p:txBody>
        </p:sp>
        <p:sp>
          <p:nvSpPr>
            <p:cNvPr id="16" name="Rectangle 15"/>
            <p:cNvSpPr/>
            <p:nvPr/>
          </p:nvSpPr>
          <p:spPr>
            <a:xfrm>
              <a:off x="3352800" y="2895600"/>
              <a:ext cx="2971800" cy="1981200"/>
            </a:xfrm>
            <a:prstGeom prst="rect">
              <a:avLst/>
            </a:prstGeom>
            <a:gradFill flip="none" rotWithShape="1">
              <a:gsLst>
                <a:gs pos="0">
                  <a:schemeClr val="accent1">
                    <a:shade val="51000"/>
                    <a:satMod val="130000"/>
                    <a:alpha val="49000"/>
                  </a:schemeClr>
                </a:gs>
                <a:gs pos="80000">
                  <a:schemeClr val="accent1">
                    <a:shade val="93000"/>
                    <a:satMod val="130000"/>
                    <a:alpha val="49000"/>
                  </a:schemeClr>
                </a:gs>
                <a:gs pos="100000">
                  <a:schemeClr val="accent1">
                    <a:shade val="94000"/>
                    <a:satMod val="135000"/>
                    <a:alpha val="49000"/>
                  </a:schemeClr>
                </a:gs>
              </a:gsLst>
              <a:lin ang="16200000" scaled="0"/>
              <a:tileRect/>
            </a:gradFill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</p:grpSp>
    </p:spTree>
    <p:extLst>
      <p:ext uri="{BB962C8B-B14F-4D97-AF65-F5344CB8AC3E}">
        <p14:creationId xmlns="" xmlns:a="http://schemas.openxmlformats.org/drawingml/2006/main" xmlns:r="http://schemas.openxmlformats.org/officeDocument/2006/relationships" xmlns:p="http://schemas.openxmlformats.org/presentationml/2006/main" xmlns:p14="http://schemas.microsoft.com/office/powerpoint/2010/main" xmlns:mv="urn:schemas-microsoft-com:mac:vml" xmlns:mc="http://schemas.openxmlformats.org/markup-compatibility/2006" val="4093598227"/>
      </p:ext>
    </p:extLst>
  </p:cSld>
  <p:clrMapOvr>
    <a:masterClrMapping/>
  </p:clrMapOvr>
  <p:timing>
    <p:tnLst>
      <p:par>
        <p:cTn id="1" dur="indefinite" restart="never" nodeType="tmRoot"/>
      </p:par>
    </p:tnLst>
  </p:timing>
</p:sld>
</file>

<file path=ppt/slides/slide23.xml><?xml version="1.0" encoding="utf-8"?>
<p:sld xmlns:a="http://schemas.openxmlformats.org/drawingml/2006/main" xmlns:r="http://schemas.openxmlformats.org/officeDocument/2006/relationships" xmlns:mc="http://schemas.openxmlformats.org/markup-compatibility/2006" xmlns:mv="urn:schemas-microsoft-com:mac:vml" xmlns:p="http://schemas.openxmlformats.org/presentationml/2006/main" mc:Ignorable="mv" mc:PreserveAttributes="mv:*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3" name="Subtitle 2"/>
          <p:cNvSpPr>
            <a:spLocks noGrp="1"/>
          </p:cNvSpPr>
          <p:nvPr>
            <p:ph type="subTitle" idx="1"/>
          </p:nvPr>
        </p:nvSpPr>
        <p:spPr>
          <a:xfrm>
            <a:off x="1403648" y="1371600"/>
            <a:ext cx="6400800" cy="1752600"/>
          </a:xfrm>
        </p:spPr>
        <p:txBody>
          <a:bodyPr>
            <a:normAutofit/>
          </a:bodyPr>
          <a:lstStyle/>
          <a:p>
            <a:r>
              <a:rPr lang="en-GB" dirty="0" smtClean="0"/>
              <a:t>Change the subject in the following to make </a:t>
            </a:r>
            <a:r>
              <a:rPr lang="en-GB" dirty="0" smtClean="0">
                <a:solidFill>
                  <a:srgbClr val="FFFF00"/>
                </a:solidFill>
              </a:rPr>
              <a:t>a</a:t>
            </a:r>
            <a:r>
              <a:rPr lang="en-GB" dirty="0" smtClean="0">
                <a:solidFill>
                  <a:srgbClr val="FF0000"/>
                </a:solidFill>
              </a:rPr>
              <a:t> </a:t>
            </a:r>
            <a:r>
              <a:rPr lang="en-GB" dirty="0" smtClean="0"/>
              <a:t>the subject</a:t>
            </a:r>
            <a:endParaRPr lang="en-GB" dirty="0"/>
          </a:p>
        </p:txBody>
      </p:sp>
      <p:sp>
        <p:nvSpPr>
          <p:cNvPr id="4" name="Subtitle 2"/>
          <p:cNvSpPr txBox="1">
            <a:spLocks/>
          </p:cNvSpPr>
          <p:nvPr/>
        </p:nvSpPr>
        <p:spPr>
          <a:xfrm>
            <a:off x="1331640" y="2590800"/>
            <a:ext cx="6400800" cy="648072"/>
          </a:xfrm>
          <a:prstGeom prst="rect">
            <a:avLst/>
          </a:prstGeom>
        </p:spPr>
        <p:txBody>
          <a:bodyPr vert="horz" lIns="91440" tIns="45720" rIns="91440" bIns="45720" rtlCol="0">
            <a:normAutofit/>
          </a:bodyPr>
          <a:lstStyle>
            <a:lvl1pPr marL="0" indent="0" algn="ctr" defTabSz="914400" rtl="0" eaLnBrk="1" latinLnBrk="0" hangingPunct="1">
              <a:spcBef>
                <a:spcPct val="20000"/>
              </a:spcBef>
              <a:buFont typeface="Arial" pitchFamily="34" charset="0"/>
              <a:buNone/>
              <a:defRPr sz="3200" kern="1200">
                <a:solidFill>
                  <a:schemeClr val="tx1">
                    <a:tint val="75000"/>
                  </a:schemeClr>
                </a:solidFill>
                <a:latin typeface="+mn-lt"/>
                <a:ea typeface="+mn-ea"/>
                <a:cs typeface="+mn-cs"/>
              </a:defRPr>
            </a:lvl1pPr>
            <a:lvl2pPr marL="457200" indent="0" algn="ctr" defTabSz="914400" rtl="0" eaLnBrk="1" latinLnBrk="0" hangingPunct="1">
              <a:spcBef>
                <a:spcPct val="20000"/>
              </a:spcBef>
              <a:buFont typeface="Arial" pitchFamily="34" charset="0"/>
              <a:buNone/>
              <a:defRPr sz="2800" kern="1200">
                <a:solidFill>
                  <a:schemeClr val="tx1">
                    <a:tint val="75000"/>
                  </a:schemeClr>
                </a:solidFill>
                <a:latin typeface="+mn-lt"/>
                <a:ea typeface="+mn-ea"/>
                <a:cs typeface="+mn-cs"/>
              </a:defRPr>
            </a:lvl2pPr>
            <a:lvl3pPr marL="914400" indent="0" algn="ctr" defTabSz="914400" rtl="0" eaLnBrk="1" latinLnBrk="0" hangingPunct="1">
              <a:spcBef>
                <a:spcPct val="20000"/>
              </a:spcBef>
              <a:buFont typeface="Arial" pitchFamily="34" charset="0"/>
              <a:buNone/>
              <a:defRPr sz="2400" kern="1200">
                <a:solidFill>
                  <a:schemeClr val="tx1">
                    <a:tint val="75000"/>
                  </a:schemeClr>
                </a:solidFill>
                <a:latin typeface="+mn-lt"/>
                <a:ea typeface="+mn-ea"/>
                <a:cs typeface="+mn-cs"/>
              </a:defRPr>
            </a:lvl3pPr>
            <a:lvl4pPr marL="1371600" indent="0" algn="ctr" defTabSz="914400" rtl="0" eaLnBrk="1" latinLnBrk="0" hangingPunct="1">
              <a:spcBef>
                <a:spcPct val="20000"/>
              </a:spcBef>
              <a:buFont typeface="Arial" pitchFamily="34" charset="0"/>
              <a:buNone/>
              <a:defRPr sz="2000" kern="1200">
                <a:solidFill>
                  <a:schemeClr val="tx1">
                    <a:tint val="75000"/>
                  </a:schemeClr>
                </a:solidFill>
                <a:latin typeface="+mn-lt"/>
                <a:ea typeface="+mn-ea"/>
                <a:cs typeface="+mn-cs"/>
              </a:defRPr>
            </a:lvl4pPr>
            <a:lvl5pPr marL="1828800" indent="0" algn="ctr" defTabSz="914400" rtl="0" eaLnBrk="1" latinLnBrk="0" hangingPunct="1">
              <a:spcBef>
                <a:spcPct val="20000"/>
              </a:spcBef>
              <a:buFont typeface="Arial" pitchFamily="34" charset="0"/>
              <a:buNone/>
              <a:defRPr sz="2000" kern="1200">
                <a:solidFill>
                  <a:schemeClr val="tx1">
                    <a:tint val="75000"/>
                  </a:schemeClr>
                </a:solidFill>
                <a:latin typeface="+mn-lt"/>
                <a:ea typeface="+mn-ea"/>
                <a:cs typeface="+mn-cs"/>
              </a:defRPr>
            </a:lvl5pPr>
            <a:lvl6pPr marL="2286000" indent="0" algn="ctr" defTabSz="914400" rtl="0" eaLnBrk="1" latinLnBrk="0" hangingPunct="1">
              <a:spcBef>
                <a:spcPct val="20000"/>
              </a:spcBef>
              <a:buFont typeface="Arial" pitchFamily="34" charset="0"/>
              <a:buNone/>
              <a:defRPr sz="2000" kern="1200">
                <a:solidFill>
                  <a:schemeClr val="tx1">
                    <a:tint val="75000"/>
                  </a:schemeClr>
                </a:solidFill>
                <a:latin typeface="+mn-lt"/>
                <a:ea typeface="+mn-ea"/>
                <a:cs typeface="+mn-cs"/>
              </a:defRPr>
            </a:lvl6pPr>
            <a:lvl7pPr marL="2743200" indent="0" algn="ctr" defTabSz="914400" rtl="0" eaLnBrk="1" latinLnBrk="0" hangingPunct="1">
              <a:spcBef>
                <a:spcPct val="20000"/>
              </a:spcBef>
              <a:buFont typeface="Arial" pitchFamily="34" charset="0"/>
              <a:buNone/>
              <a:defRPr sz="2000" kern="1200">
                <a:solidFill>
                  <a:schemeClr val="tx1">
                    <a:tint val="75000"/>
                  </a:schemeClr>
                </a:solidFill>
                <a:latin typeface="+mn-lt"/>
                <a:ea typeface="+mn-ea"/>
                <a:cs typeface="+mn-cs"/>
              </a:defRPr>
            </a:lvl7pPr>
            <a:lvl8pPr marL="3200400" indent="0" algn="ctr" defTabSz="914400" rtl="0" eaLnBrk="1" latinLnBrk="0" hangingPunct="1">
              <a:spcBef>
                <a:spcPct val="20000"/>
              </a:spcBef>
              <a:buFont typeface="Arial" pitchFamily="34" charset="0"/>
              <a:buNone/>
              <a:defRPr sz="2000" kern="1200">
                <a:solidFill>
                  <a:schemeClr val="tx1">
                    <a:tint val="75000"/>
                  </a:schemeClr>
                </a:solidFill>
                <a:latin typeface="+mn-lt"/>
                <a:ea typeface="+mn-ea"/>
                <a:cs typeface="+mn-cs"/>
              </a:defRPr>
            </a:lvl8pPr>
            <a:lvl9pPr marL="3657600" indent="0" algn="ctr" defTabSz="914400" rtl="0" eaLnBrk="1" latinLnBrk="0" hangingPunct="1">
              <a:spcBef>
                <a:spcPct val="20000"/>
              </a:spcBef>
              <a:buFont typeface="Arial" pitchFamily="34" charset="0"/>
              <a:buNone/>
              <a:defRPr sz="2000" kern="1200">
                <a:solidFill>
                  <a:schemeClr val="tx1">
                    <a:tint val="75000"/>
                  </a:schemeClr>
                </a:solidFill>
                <a:latin typeface="+mn-lt"/>
                <a:ea typeface="+mn-ea"/>
                <a:cs typeface="+mn-cs"/>
              </a:defRPr>
            </a:lvl9pPr>
          </a:lstStyle>
          <a:p>
            <a:r>
              <a:rPr lang="en-GB" dirty="0" smtClean="0"/>
              <a:t>v= u +</a:t>
            </a:r>
            <a:r>
              <a:rPr lang="en-GB" dirty="0" smtClean="0">
                <a:solidFill>
                  <a:srgbClr val="FF0000"/>
                </a:solidFill>
              </a:rPr>
              <a:t> </a:t>
            </a:r>
            <a:r>
              <a:rPr lang="en-GB" dirty="0" smtClean="0">
                <a:solidFill>
                  <a:schemeClr val="tx1"/>
                </a:solidFill>
              </a:rPr>
              <a:t>a</a:t>
            </a:r>
            <a:r>
              <a:rPr lang="en-GB" dirty="0" smtClean="0"/>
              <a:t>t </a:t>
            </a:r>
            <a:endParaRPr lang="en-GB" dirty="0"/>
          </a:p>
        </p:txBody>
      </p:sp>
      <p:sp>
        <p:nvSpPr>
          <p:cNvPr id="5" name="Subtitle 2"/>
          <p:cNvSpPr txBox="1">
            <a:spLocks/>
          </p:cNvSpPr>
          <p:nvPr/>
        </p:nvSpPr>
        <p:spPr>
          <a:xfrm>
            <a:off x="1704047" y="4077072"/>
            <a:ext cx="6400800" cy="648072"/>
          </a:xfrm>
          <a:prstGeom prst="rect">
            <a:avLst/>
          </a:prstGeom>
        </p:spPr>
        <p:txBody>
          <a:bodyPr vert="horz" lIns="91440" tIns="45720" rIns="91440" bIns="45720" rtlCol="0">
            <a:normAutofit/>
          </a:bodyPr>
          <a:lstStyle>
            <a:lvl1pPr marL="0" indent="0" algn="ctr" defTabSz="914400" rtl="0" eaLnBrk="1" latinLnBrk="0" hangingPunct="1">
              <a:spcBef>
                <a:spcPct val="20000"/>
              </a:spcBef>
              <a:buFont typeface="Arial" pitchFamily="34" charset="0"/>
              <a:buNone/>
              <a:defRPr sz="3200" kern="1200">
                <a:solidFill>
                  <a:schemeClr val="tx1">
                    <a:tint val="75000"/>
                  </a:schemeClr>
                </a:solidFill>
                <a:latin typeface="+mn-lt"/>
                <a:ea typeface="+mn-ea"/>
                <a:cs typeface="+mn-cs"/>
              </a:defRPr>
            </a:lvl1pPr>
            <a:lvl2pPr marL="457200" indent="0" algn="ctr" defTabSz="914400" rtl="0" eaLnBrk="1" latinLnBrk="0" hangingPunct="1">
              <a:spcBef>
                <a:spcPct val="20000"/>
              </a:spcBef>
              <a:buFont typeface="Arial" pitchFamily="34" charset="0"/>
              <a:buNone/>
              <a:defRPr sz="2800" kern="1200">
                <a:solidFill>
                  <a:schemeClr val="tx1">
                    <a:tint val="75000"/>
                  </a:schemeClr>
                </a:solidFill>
                <a:latin typeface="+mn-lt"/>
                <a:ea typeface="+mn-ea"/>
                <a:cs typeface="+mn-cs"/>
              </a:defRPr>
            </a:lvl2pPr>
            <a:lvl3pPr marL="914400" indent="0" algn="ctr" defTabSz="914400" rtl="0" eaLnBrk="1" latinLnBrk="0" hangingPunct="1">
              <a:spcBef>
                <a:spcPct val="20000"/>
              </a:spcBef>
              <a:buFont typeface="Arial" pitchFamily="34" charset="0"/>
              <a:buNone/>
              <a:defRPr sz="2400" kern="1200">
                <a:solidFill>
                  <a:schemeClr val="tx1">
                    <a:tint val="75000"/>
                  </a:schemeClr>
                </a:solidFill>
                <a:latin typeface="+mn-lt"/>
                <a:ea typeface="+mn-ea"/>
                <a:cs typeface="+mn-cs"/>
              </a:defRPr>
            </a:lvl3pPr>
            <a:lvl4pPr marL="1371600" indent="0" algn="ctr" defTabSz="914400" rtl="0" eaLnBrk="1" latinLnBrk="0" hangingPunct="1">
              <a:spcBef>
                <a:spcPct val="20000"/>
              </a:spcBef>
              <a:buFont typeface="Arial" pitchFamily="34" charset="0"/>
              <a:buNone/>
              <a:defRPr sz="2000" kern="1200">
                <a:solidFill>
                  <a:schemeClr val="tx1">
                    <a:tint val="75000"/>
                  </a:schemeClr>
                </a:solidFill>
                <a:latin typeface="+mn-lt"/>
                <a:ea typeface="+mn-ea"/>
                <a:cs typeface="+mn-cs"/>
              </a:defRPr>
            </a:lvl4pPr>
            <a:lvl5pPr marL="1828800" indent="0" algn="ctr" defTabSz="914400" rtl="0" eaLnBrk="1" latinLnBrk="0" hangingPunct="1">
              <a:spcBef>
                <a:spcPct val="20000"/>
              </a:spcBef>
              <a:buFont typeface="Arial" pitchFamily="34" charset="0"/>
              <a:buNone/>
              <a:defRPr sz="2000" kern="1200">
                <a:solidFill>
                  <a:schemeClr val="tx1">
                    <a:tint val="75000"/>
                  </a:schemeClr>
                </a:solidFill>
                <a:latin typeface="+mn-lt"/>
                <a:ea typeface="+mn-ea"/>
                <a:cs typeface="+mn-cs"/>
              </a:defRPr>
            </a:lvl5pPr>
            <a:lvl6pPr marL="2286000" indent="0" algn="ctr" defTabSz="914400" rtl="0" eaLnBrk="1" latinLnBrk="0" hangingPunct="1">
              <a:spcBef>
                <a:spcPct val="20000"/>
              </a:spcBef>
              <a:buFont typeface="Arial" pitchFamily="34" charset="0"/>
              <a:buNone/>
              <a:defRPr sz="2000" kern="1200">
                <a:solidFill>
                  <a:schemeClr val="tx1">
                    <a:tint val="75000"/>
                  </a:schemeClr>
                </a:solidFill>
                <a:latin typeface="+mn-lt"/>
                <a:ea typeface="+mn-ea"/>
                <a:cs typeface="+mn-cs"/>
              </a:defRPr>
            </a:lvl6pPr>
            <a:lvl7pPr marL="2743200" indent="0" algn="ctr" defTabSz="914400" rtl="0" eaLnBrk="1" latinLnBrk="0" hangingPunct="1">
              <a:spcBef>
                <a:spcPct val="20000"/>
              </a:spcBef>
              <a:buFont typeface="Arial" pitchFamily="34" charset="0"/>
              <a:buNone/>
              <a:defRPr sz="2000" kern="1200">
                <a:solidFill>
                  <a:schemeClr val="tx1">
                    <a:tint val="75000"/>
                  </a:schemeClr>
                </a:solidFill>
                <a:latin typeface="+mn-lt"/>
                <a:ea typeface="+mn-ea"/>
                <a:cs typeface="+mn-cs"/>
              </a:defRPr>
            </a:lvl7pPr>
            <a:lvl8pPr marL="3200400" indent="0" algn="ctr" defTabSz="914400" rtl="0" eaLnBrk="1" latinLnBrk="0" hangingPunct="1">
              <a:spcBef>
                <a:spcPct val="20000"/>
              </a:spcBef>
              <a:buFont typeface="Arial" pitchFamily="34" charset="0"/>
              <a:buNone/>
              <a:defRPr sz="2000" kern="1200">
                <a:solidFill>
                  <a:schemeClr val="tx1">
                    <a:tint val="75000"/>
                  </a:schemeClr>
                </a:solidFill>
                <a:latin typeface="+mn-lt"/>
                <a:ea typeface="+mn-ea"/>
                <a:cs typeface="+mn-cs"/>
              </a:defRPr>
            </a:lvl8pPr>
            <a:lvl9pPr marL="3657600" indent="0" algn="ctr" defTabSz="914400" rtl="0" eaLnBrk="1" latinLnBrk="0" hangingPunct="1">
              <a:spcBef>
                <a:spcPct val="20000"/>
              </a:spcBef>
              <a:buFont typeface="Arial" pitchFamily="34" charset="0"/>
              <a:buNone/>
              <a:defRPr sz="2000" kern="1200">
                <a:solidFill>
                  <a:schemeClr val="tx1">
                    <a:tint val="75000"/>
                  </a:schemeClr>
                </a:solidFill>
                <a:latin typeface="+mn-lt"/>
                <a:ea typeface="+mn-ea"/>
                <a:cs typeface="+mn-cs"/>
              </a:defRPr>
            </a:lvl9pPr>
          </a:lstStyle>
          <a:p>
            <a:r>
              <a:rPr lang="en-GB" dirty="0" smtClean="0"/>
              <a:t> </a:t>
            </a:r>
            <a:endParaRPr lang="en-GB" dirty="0"/>
          </a:p>
        </p:txBody>
      </p:sp>
      <p:sp>
        <p:nvSpPr>
          <p:cNvPr id="9" name="Title 1"/>
          <p:cNvSpPr txBox="1">
            <a:spLocks/>
          </p:cNvSpPr>
          <p:nvPr/>
        </p:nvSpPr>
        <p:spPr>
          <a:xfrm>
            <a:off x="611560" y="152400"/>
            <a:ext cx="7772400" cy="1470025"/>
          </a:xfrm>
          <a:prstGeom prst="rect">
            <a:avLst/>
          </a:prstGeom>
        </p:spPr>
        <p:txBody>
          <a:bodyPr vert="horz" lIns="91440" tIns="45720" rIns="91440" bIns="45720" rtlCol="0" anchor="ctr">
            <a:normAutofit/>
          </a:bodyPr>
          <a:lstStyle/>
          <a:p>
            <a:pPr marL="0" marR="0" lvl="0" indent="0" algn="ctr" defTabSz="914400" rtl="0" eaLnBrk="1" fontAlgn="auto" latinLnBrk="0" hangingPunct="1">
              <a:lnSpc>
                <a:spcPct val="100000"/>
              </a:lnSpc>
              <a:spcBef>
                <a:spcPct val="0"/>
              </a:spcBef>
              <a:spcAft>
                <a:spcPts val="0"/>
              </a:spcAft>
              <a:buClrTx/>
              <a:buSzTx/>
              <a:buFontTx/>
              <a:buNone/>
              <a:tabLst/>
              <a:defRPr/>
            </a:pPr>
            <a:r>
              <a:rPr kumimoji="0" lang="en-GB" sz="4400" b="0" i="0" u="none" strike="noStrike" kern="1200" cap="none" spc="0" normalizeH="0" baseline="0" noProof="0" dirty="0" smtClean="0">
                <a:ln>
                  <a:noFill/>
                </a:ln>
                <a:solidFill>
                  <a:schemeClr val="tx1"/>
                </a:solidFill>
                <a:effectLst/>
                <a:uLnTx/>
                <a:uFillTx/>
                <a:latin typeface="+mj-lt"/>
                <a:ea typeface="+mj-ea"/>
                <a:cs typeface="+mj-cs"/>
              </a:rPr>
              <a:t>Example 2</a:t>
            </a:r>
            <a:endParaRPr kumimoji="0" lang="en-GB" sz="4400" b="0" i="0" u="none" strike="noStrike" kern="1200" cap="none" spc="0" normalizeH="0" baseline="0" noProof="0" dirty="0">
              <a:ln>
                <a:noFill/>
              </a:ln>
              <a:solidFill>
                <a:schemeClr val="tx1"/>
              </a:solidFill>
              <a:effectLst/>
              <a:uLnTx/>
              <a:uFillTx/>
              <a:latin typeface="+mj-lt"/>
              <a:ea typeface="+mj-ea"/>
              <a:cs typeface="+mj-cs"/>
            </a:endParaRPr>
          </a:p>
        </p:txBody>
      </p:sp>
    </p:spTree>
    <p:extLst>
      <p:ext uri="{BB962C8B-B14F-4D97-AF65-F5344CB8AC3E}">
        <p14:creationId xmlns="" xmlns:a="http://schemas.openxmlformats.org/drawingml/2006/main" xmlns:r="http://schemas.openxmlformats.org/officeDocument/2006/relationships" xmlns:p="http://schemas.openxmlformats.org/presentationml/2006/main" xmlns:p14="http://schemas.microsoft.com/office/powerpoint/2010/main" xmlns:mv="urn:schemas-microsoft-com:mac:vml" xmlns:mc="http://schemas.openxmlformats.org/markup-compatibility/2006" val="1502691214"/>
      </p:ext>
    </p:extLst>
  </p:cSld>
  <p:clrMapOvr>
    <a:masterClrMapping/>
  </p:clrMapOvr>
  <p:timing>
    <p:tnLst>
      <p:par>
        <p:cTn id="1" dur="indefinite" restart="never" nodeType="tmRoot">
          <p:childTnLst>
            <p:seq concurrent="1" nextAc="seek">
              <p:cTn id="2" dur="indefinite" nodeType="mainSeq">
                <p:childTnLst>
                  <p:par>
                    <p:cTn id="3" fill="hold">
                      <p:stCondLst>
                        <p:cond delay="indefinite"/>
                      </p:stCondLst>
                      <p:childTnLst>
                        <p:par>
                          <p:cTn id="4" fill="hold">
                            <p:stCondLst>
                              <p:cond delay="0"/>
                            </p:stCondLst>
                            <p:childTnLst>
                              <p:par>
                                <p:cTn id="5" presetID="16" presetClass="entr" presetSubtype="21" fill="hold" grpId="0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6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4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Effect transition="in" filter="barn(inVertical)">
                                      <p:cBhvr>
                                        <p:cTn id="7" dur="500"/>
                                        <p:tgtEl>
                                          <p:spTgt spid="4"/>
                                        </p:tgtEl>
                                      </p:cBhvr>
                                    </p:animEffec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</p:childTnLst>
              </p:cTn>
              <p:prevCondLst>
                <p:cond evt="onPrev" delay="0">
                  <p:tgtEl>
                    <p:sldTgt/>
                  </p:tgtEl>
                </p:cond>
              </p:prevCondLst>
              <p:nextCondLst>
                <p:cond evt="onNext" delay="0">
                  <p:tgtEl>
                    <p:sldTgt/>
                  </p:tgtEl>
                </p:cond>
              </p:nextCondLst>
            </p:seq>
          </p:childTnLst>
        </p:cTn>
      </p:par>
    </p:tnLst>
    <p:bldLst>
      <p:bldP spid="4" grpId="0"/>
    </p:bldLst>
  </p:timing>
</p:sld>
</file>

<file path=ppt/slides/slide24.xml><?xml version="1.0" encoding="utf-8"?>
<p:sld xmlns:a="http://schemas.openxmlformats.org/drawingml/2006/main" xmlns:r="http://schemas.openxmlformats.org/officeDocument/2006/relationships" xmlns:mc="http://schemas.openxmlformats.org/markup-compatibility/2006" xmlns:mv="urn:schemas-microsoft-com:mac:vml" xmlns:p="http://schemas.openxmlformats.org/presentationml/2006/main" mc:Ignorable="mv" mc:PreserveAttributes="mv:*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ctrTitle"/>
          </p:nvPr>
        </p:nvSpPr>
        <p:spPr>
          <a:xfrm>
            <a:off x="611560" y="152400"/>
            <a:ext cx="7772400" cy="1470025"/>
          </a:xfrm>
        </p:spPr>
        <p:txBody>
          <a:bodyPr/>
          <a:lstStyle/>
          <a:p>
            <a:r>
              <a:rPr lang="en-GB" dirty="0" smtClean="0"/>
              <a:t>Example 2</a:t>
            </a:r>
            <a:endParaRPr lang="en-GB" dirty="0"/>
          </a:p>
        </p:txBody>
      </p:sp>
      <p:sp>
        <p:nvSpPr>
          <p:cNvPr id="3" name="Subtitle 2"/>
          <p:cNvSpPr>
            <a:spLocks noGrp="1"/>
          </p:cNvSpPr>
          <p:nvPr>
            <p:ph type="subTitle" idx="1"/>
          </p:nvPr>
        </p:nvSpPr>
        <p:spPr>
          <a:xfrm>
            <a:off x="1403648" y="1371600"/>
            <a:ext cx="6400800" cy="1752600"/>
          </a:xfrm>
        </p:spPr>
        <p:txBody>
          <a:bodyPr>
            <a:normAutofit/>
          </a:bodyPr>
          <a:lstStyle/>
          <a:p>
            <a:r>
              <a:rPr lang="en-GB" dirty="0" smtClean="0"/>
              <a:t>Change the subject in the following to make </a:t>
            </a:r>
            <a:r>
              <a:rPr lang="en-GB" dirty="0" smtClean="0">
                <a:solidFill>
                  <a:srgbClr val="FFFF00"/>
                </a:solidFill>
              </a:rPr>
              <a:t>a</a:t>
            </a:r>
            <a:r>
              <a:rPr lang="en-GB" dirty="0" smtClean="0">
                <a:solidFill>
                  <a:srgbClr val="FF0000"/>
                </a:solidFill>
              </a:rPr>
              <a:t> </a:t>
            </a:r>
            <a:r>
              <a:rPr lang="en-GB" dirty="0" smtClean="0"/>
              <a:t>the subject</a:t>
            </a:r>
            <a:endParaRPr lang="en-GB" dirty="0"/>
          </a:p>
        </p:txBody>
      </p:sp>
      <p:sp>
        <p:nvSpPr>
          <p:cNvPr id="4" name="Subtitle 2"/>
          <p:cNvSpPr txBox="1">
            <a:spLocks/>
          </p:cNvSpPr>
          <p:nvPr/>
        </p:nvSpPr>
        <p:spPr>
          <a:xfrm>
            <a:off x="1331640" y="2590800"/>
            <a:ext cx="6400800" cy="648072"/>
          </a:xfrm>
          <a:prstGeom prst="rect">
            <a:avLst/>
          </a:prstGeom>
        </p:spPr>
        <p:txBody>
          <a:bodyPr vert="horz" lIns="91440" tIns="45720" rIns="91440" bIns="45720" rtlCol="0">
            <a:normAutofit/>
          </a:bodyPr>
          <a:lstStyle>
            <a:lvl1pPr marL="0" indent="0" algn="ctr" defTabSz="914400" rtl="0" eaLnBrk="1" latinLnBrk="0" hangingPunct="1">
              <a:spcBef>
                <a:spcPct val="20000"/>
              </a:spcBef>
              <a:buFont typeface="Arial" pitchFamily="34" charset="0"/>
              <a:buNone/>
              <a:defRPr sz="3200" kern="1200">
                <a:solidFill>
                  <a:schemeClr val="tx1">
                    <a:tint val="75000"/>
                  </a:schemeClr>
                </a:solidFill>
                <a:latin typeface="+mn-lt"/>
                <a:ea typeface="+mn-ea"/>
                <a:cs typeface="+mn-cs"/>
              </a:defRPr>
            </a:lvl1pPr>
            <a:lvl2pPr marL="457200" indent="0" algn="ctr" defTabSz="914400" rtl="0" eaLnBrk="1" latinLnBrk="0" hangingPunct="1">
              <a:spcBef>
                <a:spcPct val="20000"/>
              </a:spcBef>
              <a:buFont typeface="Arial" pitchFamily="34" charset="0"/>
              <a:buNone/>
              <a:defRPr sz="2800" kern="1200">
                <a:solidFill>
                  <a:schemeClr val="tx1">
                    <a:tint val="75000"/>
                  </a:schemeClr>
                </a:solidFill>
                <a:latin typeface="+mn-lt"/>
                <a:ea typeface="+mn-ea"/>
                <a:cs typeface="+mn-cs"/>
              </a:defRPr>
            </a:lvl2pPr>
            <a:lvl3pPr marL="914400" indent="0" algn="ctr" defTabSz="914400" rtl="0" eaLnBrk="1" latinLnBrk="0" hangingPunct="1">
              <a:spcBef>
                <a:spcPct val="20000"/>
              </a:spcBef>
              <a:buFont typeface="Arial" pitchFamily="34" charset="0"/>
              <a:buNone/>
              <a:defRPr sz="2400" kern="1200">
                <a:solidFill>
                  <a:schemeClr val="tx1">
                    <a:tint val="75000"/>
                  </a:schemeClr>
                </a:solidFill>
                <a:latin typeface="+mn-lt"/>
                <a:ea typeface="+mn-ea"/>
                <a:cs typeface="+mn-cs"/>
              </a:defRPr>
            </a:lvl3pPr>
            <a:lvl4pPr marL="1371600" indent="0" algn="ctr" defTabSz="914400" rtl="0" eaLnBrk="1" latinLnBrk="0" hangingPunct="1">
              <a:spcBef>
                <a:spcPct val="20000"/>
              </a:spcBef>
              <a:buFont typeface="Arial" pitchFamily="34" charset="0"/>
              <a:buNone/>
              <a:defRPr sz="2000" kern="1200">
                <a:solidFill>
                  <a:schemeClr val="tx1">
                    <a:tint val="75000"/>
                  </a:schemeClr>
                </a:solidFill>
                <a:latin typeface="+mn-lt"/>
                <a:ea typeface="+mn-ea"/>
                <a:cs typeface="+mn-cs"/>
              </a:defRPr>
            </a:lvl4pPr>
            <a:lvl5pPr marL="1828800" indent="0" algn="ctr" defTabSz="914400" rtl="0" eaLnBrk="1" latinLnBrk="0" hangingPunct="1">
              <a:spcBef>
                <a:spcPct val="20000"/>
              </a:spcBef>
              <a:buFont typeface="Arial" pitchFamily="34" charset="0"/>
              <a:buNone/>
              <a:defRPr sz="2000" kern="1200">
                <a:solidFill>
                  <a:schemeClr val="tx1">
                    <a:tint val="75000"/>
                  </a:schemeClr>
                </a:solidFill>
                <a:latin typeface="+mn-lt"/>
                <a:ea typeface="+mn-ea"/>
                <a:cs typeface="+mn-cs"/>
              </a:defRPr>
            </a:lvl5pPr>
            <a:lvl6pPr marL="2286000" indent="0" algn="ctr" defTabSz="914400" rtl="0" eaLnBrk="1" latinLnBrk="0" hangingPunct="1">
              <a:spcBef>
                <a:spcPct val="20000"/>
              </a:spcBef>
              <a:buFont typeface="Arial" pitchFamily="34" charset="0"/>
              <a:buNone/>
              <a:defRPr sz="2000" kern="1200">
                <a:solidFill>
                  <a:schemeClr val="tx1">
                    <a:tint val="75000"/>
                  </a:schemeClr>
                </a:solidFill>
                <a:latin typeface="+mn-lt"/>
                <a:ea typeface="+mn-ea"/>
                <a:cs typeface="+mn-cs"/>
              </a:defRPr>
            </a:lvl6pPr>
            <a:lvl7pPr marL="2743200" indent="0" algn="ctr" defTabSz="914400" rtl="0" eaLnBrk="1" latinLnBrk="0" hangingPunct="1">
              <a:spcBef>
                <a:spcPct val="20000"/>
              </a:spcBef>
              <a:buFont typeface="Arial" pitchFamily="34" charset="0"/>
              <a:buNone/>
              <a:defRPr sz="2000" kern="1200">
                <a:solidFill>
                  <a:schemeClr val="tx1">
                    <a:tint val="75000"/>
                  </a:schemeClr>
                </a:solidFill>
                <a:latin typeface="+mn-lt"/>
                <a:ea typeface="+mn-ea"/>
                <a:cs typeface="+mn-cs"/>
              </a:defRPr>
            </a:lvl7pPr>
            <a:lvl8pPr marL="3200400" indent="0" algn="ctr" defTabSz="914400" rtl="0" eaLnBrk="1" latinLnBrk="0" hangingPunct="1">
              <a:spcBef>
                <a:spcPct val="20000"/>
              </a:spcBef>
              <a:buFont typeface="Arial" pitchFamily="34" charset="0"/>
              <a:buNone/>
              <a:defRPr sz="2000" kern="1200">
                <a:solidFill>
                  <a:schemeClr val="tx1">
                    <a:tint val="75000"/>
                  </a:schemeClr>
                </a:solidFill>
                <a:latin typeface="+mn-lt"/>
                <a:ea typeface="+mn-ea"/>
                <a:cs typeface="+mn-cs"/>
              </a:defRPr>
            </a:lvl8pPr>
            <a:lvl9pPr marL="3657600" indent="0" algn="ctr" defTabSz="914400" rtl="0" eaLnBrk="1" latinLnBrk="0" hangingPunct="1">
              <a:spcBef>
                <a:spcPct val="20000"/>
              </a:spcBef>
              <a:buFont typeface="Arial" pitchFamily="34" charset="0"/>
              <a:buNone/>
              <a:defRPr sz="2000" kern="1200">
                <a:solidFill>
                  <a:schemeClr val="tx1">
                    <a:tint val="75000"/>
                  </a:schemeClr>
                </a:solidFill>
                <a:latin typeface="+mn-lt"/>
                <a:ea typeface="+mn-ea"/>
                <a:cs typeface="+mn-cs"/>
              </a:defRPr>
            </a:lvl9pPr>
          </a:lstStyle>
          <a:p>
            <a:r>
              <a:rPr lang="en-GB" dirty="0" smtClean="0"/>
              <a:t>v= u +</a:t>
            </a:r>
            <a:r>
              <a:rPr lang="en-GB" dirty="0" smtClean="0">
                <a:solidFill>
                  <a:srgbClr val="FF0000"/>
                </a:solidFill>
              </a:rPr>
              <a:t> </a:t>
            </a:r>
            <a:r>
              <a:rPr lang="en-GB" dirty="0" smtClean="0">
                <a:solidFill>
                  <a:srgbClr val="FFFF00"/>
                </a:solidFill>
              </a:rPr>
              <a:t>a</a:t>
            </a:r>
            <a:r>
              <a:rPr lang="en-GB" dirty="0" smtClean="0"/>
              <a:t>t </a:t>
            </a:r>
            <a:endParaRPr lang="en-GB" dirty="0"/>
          </a:p>
        </p:txBody>
      </p:sp>
      <p:sp>
        <p:nvSpPr>
          <p:cNvPr id="5" name="Subtitle 2"/>
          <p:cNvSpPr txBox="1">
            <a:spLocks/>
          </p:cNvSpPr>
          <p:nvPr/>
        </p:nvSpPr>
        <p:spPr>
          <a:xfrm>
            <a:off x="1704047" y="4077072"/>
            <a:ext cx="6400800" cy="648072"/>
          </a:xfrm>
          <a:prstGeom prst="rect">
            <a:avLst/>
          </a:prstGeom>
        </p:spPr>
        <p:txBody>
          <a:bodyPr vert="horz" lIns="91440" tIns="45720" rIns="91440" bIns="45720" rtlCol="0">
            <a:normAutofit/>
          </a:bodyPr>
          <a:lstStyle>
            <a:lvl1pPr marL="0" indent="0" algn="ctr" defTabSz="914400" rtl="0" eaLnBrk="1" latinLnBrk="0" hangingPunct="1">
              <a:spcBef>
                <a:spcPct val="20000"/>
              </a:spcBef>
              <a:buFont typeface="Arial" pitchFamily="34" charset="0"/>
              <a:buNone/>
              <a:defRPr sz="3200" kern="1200">
                <a:solidFill>
                  <a:schemeClr val="tx1">
                    <a:tint val="75000"/>
                  </a:schemeClr>
                </a:solidFill>
                <a:latin typeface="+mn-lt"/>
                <a:ea typeface="+mn-ea"/>
                <a:cs typeface="+mn-cs"/>
              </a:defRPr>
            </a:lvl1pPr>
            <a:lvl2pPr marL="457200" indent="0" algn="ctr" defTabSz="914400" rtl="0" eaLnBrk="1" latinLnBrk="0" hangingPunct="1">
              <a:spcBef>
                <a:spcPct val="20000"/>
              </a:spcBef>
              <a:buFont typeface="Arial" pitchFamily="34" charset="0"/>
              <a:buNone/>
              <a:defRPr sz="2800" kern="1200">
                <a:solidFill>
                  <a:schemeClr val="tx1">
                    <a:tint val="75000"/>
                  </a:schemeClr>
                </a:solidFill>
                <a:latin typeface="+mn-lt"/>
                <a:ea typeface="+mn-ea"/>
                <a:cs typeface="+mn-cs"/>
              </a:defRPr>
            </a:lvl2pPr>
            <a:lvl3pPr marL="914400" indent="0" algn="ctr" defTabSz="914400" rtl="0" eaLnBrk="1" latinLnBrk="0" hangingPunct="1">
              <a:spcBef>
                <a:spcPct val="20000"/>
              </a:spcBef>
              <a:buFont typeface="Arial" pitchFamily="34" charset="0"/>
              <a:buNone/>
              <a:defRPr sz="2400" kern="1200">
                <a:solidFill>
                  <a:schemeClr val="tx1">
                    <a:tint val="75000"/>
                  </a:schemeClr>
                </a:solidFill>
                <a:latin typeface="+mn-lt"/>
                <a:ea typeface="+mn-ea"/>
                <a:cs typeface="+mn-cs"/>
              </a:defRPr>
            </a:lvl3pPr>
            <a:lvl4pPr marL="1371600" indent="0" algn="ctr" defTabSz="914400" rtl="0" eaLnBrk="1" latinLnBrk="0" hangingPunct="1">
              <a:spcBef>
                <a:spcPct val="20000"/>
              </a:spcBef>
              <a:buFont typeface="Arial" pitchFamily="34" charset="0"/>
              <a:buNone/>
              <a:defRPr sz="2000" kern="1200">
                <a:solidFill>
                  <a:schemeClr val="tx1">
                    <a:tint val="75000"/>
                  </a:schemeClr>
                </a:solidFill>
                <a:latin typeface="+mn-lt"/>
                <a:ea typeface="+mn-ea"/>
                <a:cs typeface="+mn-cs"/>
              </a:defRPr>
            </a:lvl4pPr>
            <a:lvl5pPr marL="1828800" indent="0" algn="ctr" defTabSz="914400" rtl="0" eaLnBrk="1" latinLnBrk="0" hangingPunct="1">
              <a:spcBef>
                <a:spcPct val="20000"/>
              </a:spcBef>
              <a:buFont typeface="Arial" pitchFamily="34" charset="0"/>
              <a:buNone/>
              <a:defRPr sz="2000" kern="1200">
                <a:solidFill>
                  <a:schemeClr val="tx1">
                    <a:tint val="75000"/>
                  </a:schemeClr>
                </a:solidFill>
                <a:latin typeface="+mn-lt"/>
                <a:ea typeface="+mn-ea"/>
                <a:cs typeface="+mn-cs"/>
              </a:defRPr>
            </a:lvl5pPr>
            <a:lvl6pPr marL="2286000" indent="0" algn="ctr" defTabSz="914400" rtl="0" eaLnBrk="1" latinLnBrk="0" hangingPunct="1">
              <a:spcBef>
                <a:spcPct val="20000"/>
              </a:spcBef>
              <a:buFont typeface="Arial" pitchFamily="34" charset="0"/>
              <a:buNone/>
              <a:defRPr sz="2000" kern="1200">
                <a:solidFill>
                  <a:schemeClr val="tx1">
                    <a:tint val="75000"/>
                  </a:schemeClr>
                </a:solidFill>
                <a:latin typeface="+mn-lt"/>
                <a:ea typeface="+mn-ea"/>
                <a:cs typeface="+mn-cs"/>
              </a:defRPr>
            </a:lvl6pPr>
            <a:lvl7pPr marL="2743200" indent="0" algn="ctr" defTabSz="914400" rtl="0" eaLnBrk="1" latinLnBrk="0" hangingPunct="1">
              <a:spcBef>
                <a:spcPct val="20000"/>
              </a:spcBef>
              <a:buFont typeface="Arial" pitchFamily="34" charset="0"/>
              <a:buNone/>
              <a:defRPr sz="2000" kern="1200">
                <a:solidFill>
                  <a:schemeClr val="tx1">
                    <a:tint val="75000"/>
                  </a:schemeClr>
                </a:solidFill>
                <a:latin typeface="+mn-lt"/>
                <a:ea typeface="+mn-ea"/>
                <a:cs typeface="+mn-cs"/>
              </a:defRPr>
            </a:lvl7pPr>
            <a:lvl8pPr marL="3200400" indent="0" algn="ctr" defTabSz="914400" rtl="0" eaLnBrk="1" latinLnBrk="0" hangingPunct="1">
              <a:spcBef>
                <a:spcPct val="20000"/>
              </a:spcBef>
              <a:buFont typeface="Arial" pitchFamily="34" charset="0"/>
              <a:buNone/>
              <a:defRPr sz="2000" kern="1200">
                <a:solidFill>
                  <a:schemeClr val="tx1">
                    <a:tint val="75000"/>
                  </a:schemeClr>
                </a:solidFill>
                <a:latin typeface="+mn-lt"/>
                <a:ea typeface="+mn-ea"/>
                <a:cs typeface="+mn-cs"/>
              </a:defRPr>
            </a:lvl8pPr>
            <a:lvl9pPr marL="3657600" indent="0" algn="ctr" defTabSz="914400" rtl="0" eaLnBrk="1" latinLnBrk="0" hangingPunct="1">
              <a:spcBef>
                <a:spcPct val="20000"/>
              </a:spcBef>
              <a:buFont typeface="Arial" pitchFamily="34" charset="0"/>
              <a:buNone/>
              <a:defRPr sz="2000" kern="1200">
                <a:solidFill>
                  <a:schemeClr val="tx1">
                    <a:tint val="75000"/>
                  </a:schemeClr>
                </a:solidFill>
                <a:latin typeface="+mn-lt"/>
                <a:ea typeface="+mn-ea"/>
                <a:cs typeface="+mn-cs"/>
              </a:defRPr>
            </a:lvl9pPr>
          </a:lstStyle>
          <a:p>
            <a:r>
              <a:rPr lang="en-GB" dirty="0" smtClean="0"/>
              <a:t> </a:t>
            </a:r>
            <a:endParaRPr lang="en-GB" dirty="0"/>
          </a:p>
        </p:txBody>
      </p:sp>
      <p:sp>
        <p:nvSpPr>
          <p:cNvPr id="8" name="TextBox 7"/>
          <p:cNvSpPr txBox="1"/>
          <p:nvPr/>
        </p:nvSpPr>
        <p:spPr>
          <a:xfrm>
            <a:off x="914400" y="2724090"/>
            <a:ext cx="1905000" cy="400110"/>
          </a:xfrm>
          <a:prstGeom prst="rect">
            <a:avLst/>
          </a:prstGeom>
          <a:noFill/>
        </p:spPr>
        <p:txBody>
          <a:bodyPr wrap="square" rtlCol="0">
            <a:spAutoFit/>
          </a:bodyPr>
          <a:lstStyle/>
          <a:p>
            <a:r>
              <a:rPr lang="en-US" sz="2000" dirty="0" smtClean="0"/>
              <a:t>Highlight ‘</a:t>
            </a:r>
            <a:r>
              <a:rPr lang="en-US" sz="2000" dirty="0" smtClean="0">
                <a:solidFill>
                  <a:srgbClr val="FFFF00"/>
                </a:solidFill>
              </a:rPr>
              <a:t>a</a:t>
            </a:r>
            <a:r>
              <a:rPr lang="en-US" sz="2000" dirty="0" smtClean="0"/>
              <a:t>’</a:t>
            </a:r>
            <a:endParaRPr lang="en-US" sz="2000" dirty="0"/>
          </a:p>
        </p:txBody>
      </p:sp>
    </p:spTree>
    <p:extLst>
      <p:ext uri="{BB962C8B-B14F-4D97-AF65-F5344CB8AC3E}">
        <p14:creationId xmlns="" xmlns:a="http://schemas.openxmlformats.org/drawingml/2006/main" xmlns:r="http://schemas.openxmlformats.org/officeDocument/2006/relationships" xmlns:p="http://schemas.openxmlformats.org/presentationml/2006/main" xmlns:p14="http://schemas.microsoft.com/office/powerpoint/2010/main" xmlns:mv="urn:schemas-microsoft-com:mac:vml" xmlns:mc="http://schemas.openxmlformats.org/markup-compatibility/2006" val="1502691214"/>
      </p:ext>
    </p:extLst>
  </p:cSld>
  <p:clrMapOvr>
    <a:masterClrMapping/>
  </p:clrMapOvr>
  <p:timing>
    <p:tnLst>
      <p:par>
        <p:cTn id="1" dur="indefinite" restart="never" nodeType="tmRoot">
          <p:childTnLst>
            <p:seq concurrent="1" nextAc="seek">
              <p:cTn id="2" dur="indefinite" nodeType="mainSeq">
                <p:childTnLst>
                  <p:par>
                    <p:cTn id="3" fill="hold">
                      <p:stCondLst>
                        <p:cond delay="indefinite"/>
                      </p:stCondLst>
                      <p:childTnLst>
                        <p:par>
                          <p:cTn id="4" fill="hold">
                            <p:stCondLst>
                              <p:cond delay="0"/>
                            </p:stCondLst>
                            <p:childTnLst>
                              <p:par>
                                <p:cTn id="5" presetID="16" presetClass="entr" presetSubtype="21" fill="hold" grpId="0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6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4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Effect transition="in" filter="barn(inVertical)">
                                      <p:cBhvr>
                                        <p:cTn id="7" dur="500"/>
                                        <p:tgtEl>
                                          <p:spTgt spid="4"/>
                                        </p:tgtEl>
                                      </p:cBhvr>
                                    </p:animEffec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</p:childTnLst>
              </p:cTn>
              <p:prevCondLst>
                <p:cond evt="onPrev" delay="0">
                  <p:tgtEl>
                    <p:sldTgt/>
                  </p:tgtEl>
                </p:cond>
              </p:prevCondLst>
              <p:nextCondLst>
                <p:cond evt="onNext" delay="0">
                  <p:tgtEl>
                    <p:sldTgt/>
                  </p:tgtEl>
                </p:cond>
              </p:nextCondLst>
            </p:seq>
          </p:childTnLst>
        </p:cTn>
      </p:par>
    </p:tnLst>
    <p:bldLst>
      <p:bldP spid="4" grpId="0"/>
    </p:bldLst>
  </p:timing>
</p:sld>
</file>

<file path=ppt/slides/slide25.xml><?xml version="1.0" encoding="utf-8"?>
<p:sld xmlns:a="http://schemas.openxmlformats.org/drawingml/2006/main" xmlns:r="http://schemas.openxmlformats.org/officeDocument/2006/relationships" xmlns:mc="http://schemas.openxmlformats.org/markup-compatibility/2006" xmlns:mv="urn:schemas-microsoft-com:mac:vml" xmlns:p="http://schemas.openxmlformats.org/presentationml/2006/main" mc:Ignorable="mv" mc:PreserveAttributes="mv:*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3" name="Subtitle 2"/>
          <p:cNvSpPr>
            <a:spLocks noGrp="1"/>
          </p:cNvSpPr>
          <p:nvPr>
            <p:ph type="subTitle" idx="1"/>
          </p:nvPr>
        </p:nvSpPr>
        <p:spPr>
          <a:xfrm>
            <a:off x="1403648" y="1371600"/>
            <a:ext cx="6400800" cy="1752600"/>
          </a:xfrm>
        </p:spPr>
        <p:txBody>
          <a:bodyPr>
            <a:normAutofit/>
          </a:bodyPr>
          <a:lstStyle/>
          <a:p>
            <a:r>
              <a:rPr lang="en-GB" dirty="0" smtClean="0"/>
              <a:t>Change the subject in the following to make </a:t>
            </a:r>
            <a:r>
              <a:rPr lang="en-GB" dirty="0" smtClean="0">
                <a:solidFill>
                  <a:srgbClr val="FFFF00"/>
                </a:solidFill>
              </a:rPr>
              <a:t>a</a:t>
            </a:r>
            <a:r>
              <a:rPr lang="en-GB" dirty="0" smtClean="0">
                <a:solidFill>
                  <a:srgbClr val="FF0000"/>
                </a:solidFill>
              </a:rPr>
              <a:t> </a:t>
            </a:r>
            <a:r>
              <a:rPr lang="en-GB" dirty="0" smtClean="0"/>
              <a:t>the subject</a:t>
            </a:r>
            <a:endParaRPr lang="en-GB" dirty="0"/>
          </a:p>
        </p:txBody>
      </p:sp>
      <p:sp>
        <p:nvSpPr>
          <p:cNvPr id="5" name="Subtitle 2"/>
          <p:cNvSpPr txBox="1">
            <a:spLocks/>
          </p:cNvSpPr>
          <p:nvPr/>
        </p:nvSpPr>
        <p:spPr>
          <a:xfrm>
            <a:off x="1704047" y="4077072"/>
            <a:ext cx="6400800" cy="648072"/>
          </a:xfrm>
          <a:prstGeom prst="rect">
            <a:avLst/>
          </a:prstGeom>
        </p:spPr>
        <p:txBody>
          <a:bodyPr vert="horz" lIns="91440" tIns="45720" rIns="91440" bIns="45720" rtlCol="0">
            <a:normAutofit/>
          </a:bodyPr>
          <a:lstStyle>
            <a:lvl1pPr marL="0" indent="0" algn="ctr" defTabSz="914400" rtl="0" eaLnBrk="1" latinLnBrk="0" hangingPunct="1">
              <a:spcBef>
                <a:spcPct val="20000"/>
              </a:spcBef>
              <a:buFont typeface="Arial" pitchFamily="34" charset="0"/>
              <a:buNone/>
              <a:defRPr sz="3200" kern="1200">
                <a:solidFill>
                  <a:schemeClr val="tx1">
                    <a:tint val="75000"/>
                  </a:schemeClr>
                </a:solidFill>
                <a:latin typeface="+mn-lt"/>
                <a:ea typeface="+mn-ea"/>
                <a:cs typeface="+mn-cs"/>
              </a:defRPr>
            </a:lvl1pPr>
            <a:lvl2pPr marL="457200" indent="0" algn="ctr" defTabSz="914400" rtl="0" eaLnBrk="1" latinLnBrk="0" hangingPunct="1">
              <a:spcBef>
                <a:spcPct val="20000"/>
              </a:spcBef>
              <a:buFont typeface="Arial" pitchFamily="34" charset="0"/>
              <a:buNone/>
              <a:defRPr sz="2800" kern="1200">
                <a:solidFill>
                  <a:schemeClr val="tx1">
                    <a:tint val="75000"/>
                  </a:schemeClr>
                </a:solidFill>
                <a:latin typeface="+mn-lt"/>
                <a:ea typeface="+mn-ea"/>
                <a:cs typeface="+mn-cs"/>
              </a:defRPr>
            </a:lvl2pPr>
            <a:lvl3pPr marL="914400" indent="0" algn="ctr" defTabSz="914400" rtl="0" eaLnBrk="1" latinLnBrk="0" hangingPunct="1">
              <a:spcBef>
                <a:spcPct val="20000"/>
              </a:spcBef>
              <a:buFont typeface="Arial" pitchFamily="34" charset="0"/>
              <a:buNone/>
              <a:defRPr sz="2400" kern="1200">
                <a:solidFill>
                  <a:schemeClr val="tx1">
                    <a:tint val="75000"/>
                  </a:schemeClr>
                </a:solidFill>
                <a:latin typeface="+mn-lt"/>
                <a:ea typeface="+mn-ea"/>
                <a:cs typeface="+mn-cs"/>
              </a:defRPr>
            </a:lvl3pPr>
            <a:lvl4pPr marL="1371600" indent="0" algn="ctr" defTabSz="914400" rtl="0" eaLnBrk="1" latinLnBrk="0" hangingPunct="1">
              <a:spcBef>
                <a:spcPct val="20000"/>
              </a:spcBef>
              <a:buFont typeface="Arial" pitchFamily="34" charset="0"/>
              <a:buNone/>
              <a:defRPr sz="2000" kern="1200">
                <a:solidFill>
                  <a:schemeClr val="tx1">
                    <a:tint val="75000"/>
                  </a:schemeClr>
                </a:solidFill>
                <a:latin typeface="+mn-lt"/>
                <a:ea typeface="+mn-ea"/>
                <a:cs typeface="+mn-cs"/>
              </a:defRPr>
            </a:lvl4pPr>
            <a:lvl5pPr marL="1828800" indent="0" algn="ctr" defTabSz="914400" rtl="0" eaLnBrk="1" latinLnBrk="0" hangingPunct="1">
              <a:spcBef>
                <a:spcPct val="20000"/>
              </a:spcBef>
              <a:buFont typeface="Arial" pitchFamily="34" charset="0"/>
              <a:buNone/>
              <a:defRPr sz="2000" kern="1200">
                <a:solidFill>
                  <a:schemeClr val="tx1">
                    <a:tint val="75000"/>
                  </a:schemeClr>
                </a:solidFill>
                <a:latin typeface="+mn-lt"/>
                <a:ea typeface="+mn-ea"/>
                <a:cs typeface="+mn-cs"/>
              </a:defRPr>
            </a:lvl5pPr>
            <a:lvl6pPr marL="2286000" indent="0" algn="ctr" defTabSz="914400" rtl="0" eaLnBrk="1" latinLnBrk="0" hangingPunct="1">
              <a:spcBef>
                <a:spcPct val="20000"/>
              </a:spcBef>
              <a:buFont typeface="Arial" pitchFamily="34" charset="0"/>
              <a:buNone/>
              <a:defRPr sz="2000" kern="1200">
                <a:solidFill>
                  <a:schemeClr val="tx1">
                    <a:tint val="75000"/>
                  </a:schemeClr>
                </a:solidFill>
                <a:latin typeface="+mn-lt"/>
                <a:ea typeface="+mn-ea"/>
                <a:cs typeface="+mn-cs"/>
              </a:defRPr>
            </a:lvl6pPr>
            <a:lvl7pPr marL="2743200" indent="0" algn="ctr" defTabSz="914400" rtl="0" eaLnBrk="1" latinLnBrk="0" hangingPunct="1">
              <a:spcBef>
                <a:spcPct val="20000"/>
              </a:spcBef>
              <a:buFont typeface="Arial" pitchFamily="34" charset="0"/>
              <a:buNone/>
              <a:defRPr sz="2000" kern="1200">
                <a:solidFill>
                  <a:schemeClr val="tx1">
                    <a:tint val="75000"/>
                  </a:schemeClr>
                </a:solidFill>
                <a:latin typeface="+mn-lt"/>
                <a:ea typeface="+mn-ea"/>
                <a:cs typeface="+mn-cs"/>
              </a:defRPr>
            </a:lvl7pPr>
            <a:lvl8pPr marL="3200400" indent="0" algn="ctr" defTabSz="914400" rtl="0" eaLnBrk="1" latinLnBrk="0" hangingPunct="1">
              <a:spcBef>
                <a:spcPct val="20000"/>
              </a:spcBef>
              <a:buFont typeface="Arial" pitchFamily="34" charset="0"/>
              <a:buNone/>
              <a:defRPr sz="2000" kern="1200">
                <a:solidFill>
                  <a:schemeClr val="tx1">
                    <a:tint val="75000"/>
                  </a:schemeClr>
                </a:solidFill>
                <a:latin typeface="+mn-lt"/>
                <a:ea typeface="+mn-ea"/>
                <a:cs typeface="+mn-cs"/>
              </a:defRPr>
            </a:lvl8pPr>
            <a:lvl9pPr marL="3657600" indent="0" algn="ctr" defTabSz="914400" rtl="0" eaLnBrk="1" latinLnBrk="0" hangingPunct="1">
              <a:spcBef>
                <a:spcPct val="20000"/>
              </a:spcBef>
              <a:buFont typeface="Arial" pitchFamily="34" charset="0"/>
              <a:buNone/>
              <a:defRPr sz="2000" kern="1200">
                <a:solidFill>
                  <a:schemeClr val="tx1">
                    <a:tint val="75000"/>
                  </a:schemeClr>
                </a:solidFill>
                <a:latin typeface="+mn-lt"/>
                <a:ea typeface="+mn-ea"/>
                <a:cs typeface="+mn-cs"/>
              </a:defRPr>
            </a:lvl9pPr>
          </a:lstStyle>
          <a:p>
            <a:r>
              <a:rPr lang="en-GB" dirty="0" smtClean="0"/>
              <a:t> </a:t>
            </a:r>
            <a:endParaRPr lang="en-GB" dirty="0"/>
          </a:p>
        </p:txBody>
      </p:sp>
      <p:sp>
        <p:nvSpPr>
          <p:cNvPr id="8" name="TextBox 7"/>
          <p:cNvSpPr txBox="1"/>
          <p:nvPr/>
        </p:nvSpPr>
        <p:spPr>
          <a:xfrm>
            <a:off x="914400" y="2724090"/>
            <a:ext cx="1905000" cy="400110"/>
          </a:xfrm>
          <a:prstGeom prst="rect">
            <a:avLst/>
          </a:prstGeom>
          <a:noFill/>
        </p:spPr>
        <p:txBody>
          <a:bodyPr wrap="square" rtlCol="0">
            <a:spAutoFit/>
          </a:bodyPr>
          <a:lstStyle/>
          <a:p>
            <a:r>
              <a:rPr lang="en-US" sz="2000" dirty="0" smtClean="0"/>
              <a:t>Highlight ‘</a:t>
            </a:r>
            <a:r>
              <a:rPr lang="en-US" sz="2000" dirty="0" smtClean="0">
                <a:solidFill>
                  <a:srgbClr val="FFFF00"/>
                </a:solidFill>
              </a:rPr>
              <a:t>a</a:t>
            </a:r>
            <a:r>
              <a:rPr lang="en-US" sz="2000" dirty="0" smtClean="0"/>
              <a:t>’</a:t>
            </a:r>
            <a:endParaRPr lang="en-US" sz="2000" dirty="0"/>
          </a:p>
        </p:txBody>
      </p:sp>
      <p:sp>
        <p:nvSpPr>
          <p:cNvPr id="9" name="TextBox 8"/>
          <p:cNvSpPr txBox="1"/>
          <p:nvPr/>
        </p:nvSpPr>
        <p:spPr>
          <a:xfrm>
            <a:off x="457200" y="3333690"/>
            <a:ext cx="2362200" cy="707886"/>
          </a:xfrm>
          <a:prstGeom prst="rect">
            <a:avLst/>
          </a:prstGeom>
          <a:noFill/>
        </p:spPr>
        <p:txBody>
          <a:bodyPr wrap="square" rtlCol="0">
            <a:spAutoFit/>
          </a:bodyPr>
          <a:lstStyle/>
          <a:p>
            <a:pPr>
              <a:buFontTx/>
              <a:buChar char="-"/>
            </a:pPr>
            <a:r>
              <a:rPr lang="en-US" sz="2000" dirty="0" err="1" smtClean="0"/>
              <a:t>u</a:t>
            </a:r>
            <a:r>
              <a:rPr lang="en-US" sz="2000" dirty="0" smtClean="0"/>
              <a:t> from both sides</a:t>
            </a:r>
          </a:p>
          <a:p>
            <a:r>
              <a:rPr lang="en-US" sz="2000" dirty="0" smtClean="0"/>
              <a:t>(to leave the “</a:t>
            </a:r>
            <a:r>
              <a:rPr lang="en-US" sz="2000" dirty="0" smtClean="0">
                <a:solidFill>
                  <a:srgbClr val="FFFF00"/>
                </a:solidFill>
              </a:rPr>
              <a:t>a</a:t>
            </a:r>
            <a:r>
              <a:rPr lang="en-US" sz="2000" dirty="0" smtClean="0"/>
              <a:t>t” </a:t>
            </a:r>
            <a:endParaRPr lang="en-US" sz="2000" dirty="0"/>
          </a:p>
        </p:txBody>
      </p:sp>
      <p:grpSp>
        <p:nvGrpSpPr>
          <p:cNvPr id="10" name="Group 9"/>
          <p:cNvGrpSpPr/>
          <p:nvPr/>
        </p:nvGrpSpPr>
        <p:grpSpPr>
          <a:xfrm>
            <a:off x="1331640" y="2590800"/>
            <a:ext cx="6400800" cy="1295400"/>
            <a:chOff x="1331640" y="2590800"/>
            <a:chExt cx="6400800" cy="1295400"/>
          </a:xfrm>
        </p:grpSpPr>
        <p:sp>
          <p:nvSpPr>
            <p:cNvPr id="4" name="Subtitle 2"/>
            <p:cNvSpPr txBox="1">
              <a:spLocks/>
            </p:cNvSpPr>
            <p:nvPr/>
          </p:nvSpPr>
          <p:spPr>
            <a:xfrm>
              <a:off x="1331640" y="2590800"/>
              <a:ext cx="6400800" cy="648072"/>
            </a:xfrm>
            <a:prstGeom prst="rect">
              <a:avLst/>
            </a:prstGeom>
          </p:spPr>
          <p:txBody>
            <a:bodyPr vert="horz" lIns="91440" tIns="45720" rIns="91440" bIns="45720" rtlCol="0">
              <a:normAutofit/>
            </a:bodyPr>
            <a:lstStyle>
              <a:lvl1pPr marL="0" indent="0" algn="ctr" defTabSz="914400" rtl="0" eaLnBrk="1" latinLnBrk="0" hangingPunct="1">
                <a:spcBef>
                  <a:spcPct val="20000"/>
                </a:spcBef>
                <a:buFont typeface="Arial" pitchFamily="34" charset="0"/>
                <a:buNone/>
                <a:defRPr sz="3200" kern="1200">
                  <a:solidFill>
                    <a:schemeClr val="tx1">
                      <a:tint val="75000"/>
                    </a:schemeClr>
                  </a:solidFill>
                  <a:latin typeface="+mn-lt"/>
                  <a:ea typeface="+mn-ea"/>
                  <a:cs typeface="+mn-cs"/>
                </a:defRPr>
              </a:lvl1pPr>
              <a:lvl2pPr marL="457200" indent="0" algn="ctr" defTabSz="914400" rtl="0" eaLnBrk="1" latinLnBrk="0" hangingPunct="1">
                <a:spcBef>
                  <a:spcPct val="20000"/>
                </a:spcBef>
                <a:buFont typeface="Arial" pitchFamily="34" charset="0"/>
                <a:buNone/>
                <a:defRPr sz="2800" kern="1200">
                  <a:solidFill>
                    <a:schemeClr val="tx1">
                      <a:tint val="75000"/>
                    </a:schemeClr>
                  </a:solidFill>
                  <a:latin typeface="+mn-lt"/>
                  <a:ea typeface="+mn-ea"/>
                  <a:cs typeface="+mn-cs"/>
                </a:defRPr>
              </a:lvl2pPr>
              <a:lvl3pPr marL="914400" indent="0" algn="ctr" defTabSz="914400" rtl="0" eaLnBrk="1" latinLnBrk="0" hangingPunct="1">
                <a:spcBef>
                  <a:spcPct val="20000"/>
                </a:spcBef>
                <a:buFont typeface="Arial" pitchFamily="34" charset="0"/>
                <a:buNone/>
                <a:defRPr sz="2400" kern="1200">
                  <a:solidFill>
                    <a:schemeClr val="tx1">
                      <a:tint val="75000"/>
                    </a:schemeClr>
                  </a:solidFill>
                  <a:latin typeface="+mn-lt"/>
                  <a:ea typeface="+mn-ea"/>
                  <a:cs typeface="+mn-cs"/>
                </a:defRPr>
              </a:lvl3pPr>
              <a:lvl4pPr marL="1371600" indent="0" algn="ctr" defTabSz="914400" rtl="0" eaLnBrk="1" latinLnBrk="0" hangingPunct="1">
                <a:spcBef>
                  <a:spcPct val="20000"/>
                </a:spcBef>
                <a:buFont typeface="Arial" pitchFamily="34" charset="0"/>
                <a:buNone/>
                <a:defRPr sz="2000" kern="1200">
                  <a:solidFill>
                    <a:schemeClr val="tx1">
                      <a:tint val="75000"/>
                    </a:schemeClr>
                  </a:solidFill>
                  <a:latin typeface="+mn-lt"/>
                  <a:ea typeface="+mn-ea"/>
                  <a:cs typeface="+mn-cs"/>
                </a:defRPr>
              </a:lvl4pPr>
              <a:lvl5pPr marL="1828800" indent="0" algn="ctr" defTabSz="914400" rtl="0" eaLnBrk="1" latinLnBrk="0" hangingPunct="1">
                <a:spcBef>
                  <a:spcPct val="20000"/>
                </a:spcBef>
                <a:buFont typeface="Arial" pitchFamily="34" charset="0"/>
                <a:buNone/>
                <a:defRPr sz="2000" kern="1200">
                  <a:solidFill>
                    <a:schemeClr val="tx1">
                      <a:tint val="75000"/>
                    </a:schemeClr>
                  </a:solidFill>
                  <a:latin typeface="+mn-lt"/>
                  <a:ea typeface="+mn-ea"/>
                  <a:cs typeface="+mn-cs"/>
                </a:defRPr>
              </a:lvl5pPr>
              <a:lvl6pPr marL="2286000" indent="0" algn="ctr" defTabSz="914400" rtl="0" eaLnBrk="1" latinLnBrk="0" hangingPunct="1">
                <a:spcBef>
                  <a:spcPct val="20000"/>
                </a:spcBef>
                <a:buFont typeface="Arial" pitchFamily="34" charset="0"/>
                <a:buNone/>
                <a:defRPr sz="2000" kern="1200">
                  <a:solidFill>
                    <a:schemeClr val="tx1">
                      <a:tint val="75000"/>
                    </a:schemeClr>
                  </a:solidFill>
                  <a:latin typeface="+mn-lt"/>
                  <a:ea typeface="+mn-ea"/>
                  <a:cs typeface="+mn-cs"/>
                </a:defRPr>
              </a:lvl6pPr>
              <a:lvl7pPr marL="2743200" indent="0" algn="ctr" defTabSz="914400" rtl="0" eaLnBrk="1" latinLnBrk="0" hangingPunct="1">
                <a:spcBef>
                  <a:spcPct val="20000"/>
                </a:spcBef>
                <a:buFont typeface="Arial" pitchFamily="34" charset="0"/>
                <a:buNone/>
                <a:defRPr sz="2000" kern="1200">
                  <a:solidFill>
                    <a:schemeClr val="tx1">
                      <a:tint val="75000"/>
                    </a:schemeClr>
                  </a:solidFill>
                  <a:latin typeface="+mn-lt"/>
                  <a:ea typeface="+mn-ea"/>
                  <a:cs typeface="+mn-cs"/>
                </a:defRPr>
              </a:lvl7pPr>
              <a:lvl8pPr marL="3200400" indent="0" algn="ctr" defTabSz="914400" rtl="0" eaLnBrk="1" latinLnBrk="0" hangingPunct="1">
                <a:spcBef>
                  <a:spcPct val="20000"/>
                </a:spcBef>
                <a:buFont typeface="Arial" pitchFamily="34" charset="0"/>
                <a:buNone/>
                <a:defRPr sz="2000" kern="1200">
                  <a:solidFill>
                    <a:schemeClr val="tx1">
                      <a:tint val="75000"/>
                    </a:schemeClr>
                  </a:solidFill>
                  <a:latin typeface="+mn-lt"/>
                  <a:ea typeface="+mn-ea"/>
                  <a:cs typeface="+mn-cs"/>
                </a:defRPr>
              </a:lvl8pPr>
              <a:lvl9pPr marL="3657600" indent="0" algn="ctr" defTabSz="914400" rtl="0" eaLnBrk="1" latinLnBrk="0" hangingPunct="1">
                <a:spcBef>
                  <a:spcPct val="20000"/>
                </a:spcBef>
                <a:buFont typeface="Arial" pitchFamily="34" charset="0"/>
                <a:buNone/>
                <a:defRPr sz="2000" kern="1200">
                  <a:solidFill>
                    <a:schemeClr val="tx1">
                      <a:tint val="75000"/>
                    </a:schemeClr>
                  </a:solidFill>
                  <a:latin typeface="+mn-lt"/>
                  <a:ea typeface="+mn-ea"/>
                  <a:cs typeface="+mn-cs"/>
                </a:defRPr>
              </a:lvl9pPr>
            </a:lstStyle>
            <a:p>
              <a:r>
                <a:rPr lang="en-GB" dirty="0" smtClean="0"/>
                <a:t>v= u +</a:t>
              </a:r>
              <a:r>
                <a:rPr lang="en-GB" dirty="0" smtClean="0">
                  <a:solidFill>
                    <a:srgbClr val="FF0000"/>
                  </a:solidFill>
                </a:rPr>
                <a:t> </a:t>
              </a:r>
              <a:r>
                <a:rPr lang="en-GB" dirty="0" smtClean="0">
                  <a:solidFill>
                    <a:srgbClr val="FFFF00"/>
                  </a:solidFill>
                </a:rPr>
                <a:t>a</a:t>
              </a:r>
              <a:r>
                <a:rPr lang="en-GB" dirty="0" smtClean="0"/>
                <a:t>t </a:t>
              </a:r>
              <a:endParaRPr lang="en-GB" dirty="0"/>
            </a:p>
          </p:txBody>
        </p:sp>
        <p:sp>
          <p:nvSpPr>
            <p:cNvPr id="11" name="TextBox 10"/>
            <p:cNvSpPr txBox="1"/>
            <p:nvPr/>
          </p:nvSpPr>
          <p:spPr>
            <a:xfrm>
              <a:off x="3581400" y="3276600"/>
              <a:ext cx="1981200" cy="584776"/>
            </a:xfrm>
            <a:prstGeom prst="rect">
              <a:avLst/>
            </a:prstGeom>
            <a:noFill/>
          </p:spPr>
          <p:txBody>
            <a:bodyPr wrap="square" rtlCol="0">
              <a:spAutoFit/>
            </a:bodyPr>
            <a:lstStyle/>
            <a:p>
              <a:r>
                <a:rPr lang="en-GB" sz="3200" dirty="0" smtClean="0"/>
                <a:t>-</a:t>
              </a:r>
              <a:r>
                <a:rPr lang="en-GB" sz="3200" dirty="0" err="1" smtClean="0"/>
                <a:t>u</a:t>
              </a:r>
              <a:r>
                <a:rPr lang="en-GB" sz="3200" dirty="0" smtClean="0"/>
                <a:t>  -</a:t>
              </a:r>
              <a:r>
                <a:rPr lang="en-GB" sz="3200" dirty="0" err="1" smtClean="0"/>
                <a:t>u</a:t>
              </a:r>
              <a:r>
                <a:rPr lang="en-GB" sz="3200" dirty="0" smtClean="0"/>
                <a:t> </a:t>
              </a:r>
            </a:p>
          </p:txBody>
        </p:sp>
        <p:cxnSp>
          <p:nvCxnSpPr>
            <p:cNvPr id="14" name="Straight Connector 13"/>
            <p:cNvCxnSpPr/>
            <p:nvPr/>
          </p:nvCxnSpPr>
          <p:spPr>
            <a:xfrm>
              <a:off x="3581400" y="3884612"/>
              <a:ext cx="1828800" cy="1588"/>
            </a:xfrm>
            <a:prstGeom prst="line">
              <a:avLst/>
            </a:prstGeom>
          </p:spPr>
          <p:style>
            <a:lnRef idx="2">
              <a:schemeClr val="accent1"/>
            </a:lnRef>
            <a:fillRef idx="0">
              <a:schemeClr val="accent1"/>
            </a:fillRef>
            <a:effectRef idx="1">
              <a:schemeClr val="accent1"/>
            </a:effectRef>
            <a:fontRef idx="minor">
              <a:schemeClr val="tx1"/>
            </a:fontRef>
          </p:style>
        </p:cxnSp>
      </p:grpSp>
      <p:sp>
        <p:nvSpPr>
          <p:cNvPr id="16" name="Title 1"/>
          <p:cNvSpPr txBox="1">
            <a:spLocks/>
          </p:cNvSpPr>
          <p:nvPr/>
        </p:nvSpPr>
        <p:spPr>
          <a:xfrm>
            <a:off x="611560" y="152400"/>
            <a:ext cx="7772400" cy="1470025"/>
          </a:xfrm>
          <a:prstGeom prst="rect">
            <a:avLst/>
          </a:prstGeom>
        </p:spPr>
        <p:txBody>
          <a:bodyPr vert="horz" lIns="91440" tIns="45720" rIns="91440" bIns="45720" rtlCol="0" anchor="ctr">
            <a:normAutofit/>
          </a:bodyPr>
          <a:lstStyle/>
          <a:p>
            <a:pPr marL="0" marR="0" lvl="0" indent="0" algn="ctr" defTabSz="914400" rtl="0" eaLnBrk="1" fontAlgn="auto" latinLnBrk="0" hangingPunct="1">
              <a:lnSpc>
                <a:spcPct val="100000"/>
              </a:lnSpc>
              <a:spcBef>
                <a:spcPct val="0"/>
              </a:spcBef>
              <a:spcAft>
                <a:spcPts val="0"/>
              </a:spcAft>
              <a:buClrTx/>
              <a:buSzTx/>
              <a:buFontTx/>
              <a:buNone/>
              <a:tabLst/>
              <a:defRPr/>
            </a:pPr>
            <a:r>
              <a:rPr kumimoji="0" lang="en-GB" sz="4400" b="0" i="0" u="none" strike="noStrike" kern="1200" cap="none" spc="0" normalizeH="0" baseline="0" noProof="0" smtClean="0">
                <a:ln>
                  <a:noFill/>
                </a:ln>
                <a:solidFill>
                  <a:schemeClr val="tx1"/>
                </a:solidFill>
                <a:effectLst/>
                <a:uLnTx/>
                <a:uFillTx/>
                <a:latin typeface="+mj-lt"/>
                <a:ea typeface="+mj-ea"/>
                <a:cs typeface="+mj-cs"/>
              </a:rPr>
              <a:t>Example 2</a:t>
            </a:r>
            <a:endParaRPr kumimoji="0" lang="en-GB" sz="4400" b="0" i="0" u="none" strike="noStrike" kern="1200" cap="none" spc="0" normalizeH="0" baseline="0" noProof="0" dirty="0">
              <a:ln>
                <a:noFill/>
              </a:ln>
              <a:solidFill>
                <a:schemeClr val="tx1"/>
              </a:solidFill>
              <a:effectLst/>
              <a:uLnTx/>
              <a:uFillTx/>
              <a:latin typeface="+mj-lt"/>
              <a:ea typeface="+mj-ea"/>
              <a:cs typeface="+mj-cs"/>
            </a:endParaRPr>
          </a:p>
        </p:txBody>
      </p:sp>
    </p:spTree>
    <p:extLst>
      <p:ext uri="{BB962C8B-B14F-4D97-AF65-F5344CB8AC3E}">
        <p14:creationId xmlns="" xmlns:a="http://schemas.openxmlformats.org/drawingml/2006/main" xmlns:r="http://schemas.openxmlformats.org/officeDocument/2006/relationships" xmlns:p="http://schemas.openxmlformats.org/presentationml/2006/main" xmlns:p14="http://schemas.microsoft.com/office/powerpoint/2010/main" xmlns:mv="urn:schemas-microsoft-com:mac:vml" xmlns:mc="http://schemas.openxmlformats.org/markup-compatibility/2006" val="1502691214"/>
      </p:ext>
    </p:extLst>
  </p:cSld>
  <p:clrMapOvr>
    <a:masterClrMapping/>
  </p:clrMapOvr>
  <p:timing>
    <p:tnLst>
      <p:par>
        <p:cTn id="1" dur="indefinite" restart="never" nodeType="tmRoot"/>
      </p:par>
    </p:tnLst>
  </p:timing>
</p:sld>
</file>

<file path=ppt/slides/slide26.xml><?xml version="1.0" encoding="utf-8"?>
<p:sld xmlns:a="http://schemas.openxmlformats.org/drawingml/2006/main" xmlns:r="http://schemas.openxmlformats.org/officeDocument/2006/relationships" xmlns:mc="http://schemas.openxmlformats.org/markup-compatibility/2006" xmlns:mv="urn:schemas-microsoft-com:mac:vml" xmlns:p="http://schemas.openxmlformats.org/presentationml/2006/main" mc:Ignorable="mv" mc:PreserveAttributes="mv:*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3" name="Subtitle 2"/>
          <p:cNvSpPr>
            <a:spLocks noGrp="1"/>
          </p:cNvSpPr>
          <p:nvPr>
            <p:ph type="subTitle" idx="1"/>
          </p:nvPr>
        </p:nvSpPr>
        <p:spPr>
          <a:xfrm>
            <a:off x="1403648" y="1371600"/>
            <a:ext cx="6400800" cy="1752600"/>
          </a:xfrm>
        </p:spPr>
        <p:txBody>
          <a:bodyPr>
            <a:normAutofit/>
          </a:bodyPr>
          <a:lstStyle/>
          <a:p>
            <a:r>
              <a:rPr lang="en-GB" dirty="0" smtClean="0"/>
              <a:t>Change the subject in the following to make </a:t>
            </a:r>
            <a:r>
              <a:rPr lang="en-GB" dirty="0" smtClean="0">
                <a:solidFill>
                  <a:srgbClr val="FFFF00"/>
                </a:solidFill>
              </a:rPr>
              <a:t>a</a:t>
            </a:r>
            <a:r>
              <a:rPr lang="en-GB" dirty="0" smtClean="0">
                <a:solidFill>
                  <a:srgbClr val="FF0000"/>
                </a:solidFill>
              </a:rPr>
              <a:t> </a:t>
            </a:r>
            <a:r>
              <a:rPr lang="en-GB" dirty="0" smtClean="0"/>
              <a:t>the subject</a:t>
            </a:r>
            <a:endParaRPr lang="en-GB" dirty="0"/>
          </a:p>
        </p:txBody>
      </p:sp>
      <p:sp>
        <p:nvSpPr>
          <p:cNvPr id="5" name="Subtitle 2"/>
          <p:cNvSpPr txBox="1">
            <a:spLocks/>
          </p:cNvSpPr>
          <p:nvPr/>
        </p:nvSpPr>
        <p:spPr>
          <a:xfrm>
            <a:off x="1704047" y="4077072"/>
            <a:ext cx="6400800" cy="648072"/>
          </a:xfrm>
          <a:prstGeom prst="rect">
            <a:avLst/>
          </a:prstGeom>
        </p:spPr>
        <p:txBody>
          <a:bodyPr vert="horz" lIns="91440" tIns="45720" rIns="91440" bIns="45720" rtlCol="0">
            <a:normAutofit/>
          </a:bodyPr>
          <a:lstStyle>
            <a:lvl1pPr marL="0" indent="0" algn="ctr" defTabSz="914400" rtl="0" eaLnBrk="1" latinLnBrk="0" hangingPunct="1">
              <a:spcBef>
                <a:spcPct val="20000"/>
              </a:spcBef>
              <a:buFont typeface="Arial" pitchFamily="34" charset="0"/>
              <a:buNone/>
              <a:defRPr sz="3200" kern="1200">
                <a:solidFill>
                  <a:schemeClr val="tx1">
                    <a:tint val="75000"/>
                  </a:schemeClr>
                </a:solidFill>
                <a:latin typeface="+mn-lt"/>
                <a:ea typeface="+mn-ea"/>
                <a:cs typeface="+mn-cs"/>
              </a:defRPr>
            </a:lvl1pPr>
            <a:lvl2pPr marL="457200" indent="0" algn="ctr" defTabSz="914400" rtl="0" eaLnBrk="1" latinLnBrk="0" hangingPunct="1">
              <a:spcBef>
                <a:spcPct val="20000"/>
              </a:spcBef>
              <a:buFont typeface="Arial" pitchFamily="34" charset="0"/>
              <a:buNone/>
              <a:defRPr sz="2800" kern="1200">
                <a:solidFill>
                  <a:schemeClr val="tx1">
                    <a:tint val="75000"/>
                  </a:schemeClr>
                </a:solidFill>
                <a:latin typeface="+mn-lt"/>
                <a:ea typeface="+mn-ea"/>
                <a:cs typeface="+mn-cs"/>
              </a:defRPr>
            </a:lvl2pPr>
            <a:lvl3pPr marL="914400" indent="0" algn="ctr" defTabSz="914400" rtl="0" eaLnBrk="1" latinLnBrk="0" hangingPunct="1">
              <a:spcBef>
                <a:spcPct val="20000"/>
              </a:spcBef>
              <a:buFont typeface="Arial" pitchFamily="34" charset="0"/>
              <a:buNone/>
              <a:defRPr sz="2400" kern="1200">
                <a:solidFill>
                  <a:schemeClr val="tx1">
                    <a:tint val="75000"/>
                  </a:schemeClr>
                </a:solidFill>
                <a:latin typeface="+mn-lt"/>
                <a:ea typeface="+mn-ea"/>
                <a:cs typeface="+mn-cs"/>
              </a:defRPr>
            </a:lvl3pPr>
            <a:lvl4pPr marL="1371600" indent="0" algn="ctr" defTabSz="914400" rtl="0" eaLnBrk="1" latinLnBrk="0" hangingPunct="1">
              <a:spcBef>
                <a:spcPct val="20000"/>
              </a:spcBef>
              <a:buFont typeface="Arial" pitchFamily="34" charset="0"/>
              <a:buNone/>
              <a:defRPr sz="2000" kern="1200">
                <a:solidFill>
                  <a:schemeClr val="tx1">
                    <a:tint val="75000"/>
                  </a:schemeClr>
                </a:solidFill>
                <a:latin typeface="+mn-lt"/>
                <a:ea typeface="+mn-ea"/>
                <a:cs typeface="+mn-cs"/>
              </a:defRPr>
            </a:lvl4pPr>
            <a:lvl5pPr marL="1828800" indent="0" algn="ctr" defTabSz="914400" rtl="0" eaLnBrk="1" latinLnBrk="0" hangingPunct="1">
              <a:spcBef>
                <a:spcPct val="20000"/>
              </a:spcBef>
              <a:buFont typeface="Arial" pitchFamily="34" charset="0"/>
              <a:buNone/>
              <a:defRPr sz="2000" kern="1200">
                <a:solidFill>
                  <a:schemeClr val="tx1">
                    <a:tint val="75000"/>
                  </a:schemeClr>
                </a:solidFill>
                <a:latin typeface="+mn-lt"/>
                <a:ea typeface="+mn-ea"/>
                <a:cs typeface="+mn-cs"/>
              </a:defRPr>
            </a:lvl5pPr>
            <a:lvl6pPr marL="2286000" indent="0" algn="ctr" defTabSz="914400" rtl="0" eaLnBrk="1" latinLnBrk="0" hangingPunct="1">
              <a:spcBef>
                <a:spcPct val="20000"/>
              </a:spcBef>
              <a:buFont typeface="Arial" pitchFamily="34" charset="0"/>
              <a:buNone/>
              <a:defRPr sz="2000" kern="1200">
                <a:solidFill>
                  <a:schemeClr val="tx1">
                    <a:tint val="75000"/>
                  </a:schemeClr>
                </a:solidFill>
                <a:latin typeface="+mn-lt"/>
                <a:ea typeface="+mn-ea"/>
                <a:cs typeface="+mn-cs"/>
              </a:defRPr>
            </a:lvl6pPr>
            <a:lvl7pPr marL="2743200" indent="0" algn="ctr" defTabSz="914400" rtl="0" eaLnBrk="1" latinLnBrk="0" hangingPunct="1">
              <a:spcBef>
                <a:spcPct val="20000"/>
              </a:spcBef>
              <a:buFont typeface="Arial" pitchFamily="34" charset="0"/>
              <a:buNone/>
              <a:defRPr sz="2000" kern="1200">
                <a:solidFill>
                  <a:schemeClr val="tx1">
                    <a:tint val="75000"/>
                  </a:schemeClr>
                </a:solidFill>
                <a:latin typeface="+mn-lt"/>
                <a:ea typeface="+mn-ea"/>
                <a:cs typeface="+mn-cs"/>
              </a:defRPr>
            </a:lvl7pPr>
            <a:lvl8pPr marL="3200400" indent="0" algn="ctr" defTabSz="914400" rtl="0" eaLnBrk="1" latinLnBrk="0" hangingPunct="1">
              <a:spcBef>
                <a:spcPct val="20000"/>
              </a:spcBef>
              <a:buFont typeface="Arial" pitchFamily="34" charset="0"/>
              <a:buNone/>
              <a:defRPr sz="2000" kern="1200">
                <a:solidFill>
                  <a:schemeClr val="tx1">
                    <a:tint val="75000"/>
                  </a:schemeClr>
                </a:solidFill>
                <a:latin typeface="+mn-lt"/>
                <a:ea typeface="+mn-ea"/>
                <a:cs typeface="+mn-cs"/>
              </a:defRPr>
            </a:lvl8pPr>
            <a:lvl9pPr marL="3657600" indent="0" algn="ctr" defTabSz="914400" rtl="0" eaLnBrk="1" latinLnBrk="0" hangingPunct="1">
              <a:spcBef>
                <a:spcPct val="20000"/>
              </a:spcBef>
              <a:buFont typeface="Arial" pitchFamily="34" charset="0"/>
              <a:buNone/>
              <a:defRPr sz="2000" kern="1200">
                <a:solidFill>
                  <a:schemeClr val="tx1">
                    <a:tint val="75000"/>
                  </a:schemeClr>
                </a:solidFill>
                <a:latin typeface="+mn-lt"/>
                <a:ea typeface="+mn-ea"/>
                <a:cs typeface="+mn-cs"/>
              </a:defRPr>
            </a:lvl9pPr>
          </a:lstStyle>
          <a:p>
            <a:r>
              <a:rPr lang="en-GB" dirty="0" smtClean="0"/>
              <a:t> </a:t>
            </a:r>
            <a:endParaRPr lang="en-GB" dirty="0"/>
          </a:p>
        </p:txBody>
      </p:sp>
      <p:sp>
        <p:nvSpPr>
          <p:cNvPr id="8" name="TextBox 7"/>
          <p:cNvSpPr txBox="1"/>
          <p:nvPr/>
        </p:nvSpPr>
        <p:spPr>
          <a:xfrm>
            <a:off x="914400" y="2724090"/>
            <a:ext cx="1905000" cy="400110"/>
          </a:xfrm>
          <a:prstGeom prst="rect">
            <a:avLst/>
          </a:prstGeom>
          <a:noFill/>
        </p:spPr>
        <p:txBody>
          <a:bodyPr wrap="square" rtlCol="0">
            <a:spAutoFit/>
          </a:bodyPr>
          <a:lstStyle/>
          <a:p>
            <a:r>
              <a:rPr lang="en-US" sz="2000" dirty="0" smtClean="0"/>
              <a:t>Highlight ‘</a:t>
            </a:r>
            <a:r>
              <a:rPr lang="en-US" sz="2000" dirty="0" smtClean="0">
                <a:solidFill>
                  <a:srgbClr val="FFFF00"/>
                </a:solidFill>
              </a:rPr>
              <a:t>a</a:t>
            </a:r>
            <a:r>
              <a:rPr lang="en-US" sz="2000" dirty="0" smtClean="0"/>
              <a:t>’</a:t>
            </a:r>
            <a:endParaRPr lang="en-US" sz="2000" dirty="0"/>
          </a:p>
        </p:txBody>
      </p:sp>
      <p:sp>
        <p:nvSpPr>
          <p:cNvPr id="16" name="Title 1"/>
          <p:cNvSpPr txBox="1">
            <a:spLocks/>
          </p:cNvSpPr>
          <p:nvPr/>
        </p:nvSpPr>
        <p:spPr>
          <a:xfrm>
            <a:off x="611560" y="152400"/>
            <a:ext cx="7772400" cy="1470025"/>
          </a:xfrm>
          <a:prstGeom prst="rect">
            <a:avLst/>
          </a:prstGeom>
        </p:spPr>
        <p:txBody>
          <a:bodyPr vert="horz" lIns="91440" tIns="45720" rIns="91440" bIns="45720" rtlCol="0" anchor="ctr">
            <a:normAutofit/>
          </a:bodyPr>
          <a:lstStyle/>
          <a:p>
            <a:pPr marL="0" marR="0" lvl="0" indent="0" algn="ctr" defTabSz="914400" rtl="0" eaLnBrk="1" fontAlgn="auto" latinLnBrk="0" hangingPunct="1">
              <a:lnSpc>
                <a:spcPct val="100000"/>
              </a:lnSpc>
              <a:spcBef>
                <a:spcPct val="0"/>
              </a:spcBef>
              <a:spcAft>
                <a:spcPts val="0"/>
              </a:spcAft>
              <a:buClrTx/>
              <a:buSzTx/>
              <a:buFontTx/>
              <a:buNone/>
              <a:tabLst/>
              <a:defRPr/>
            </a:pPr>
            <a:r>
              <a:rPr kumimoji="0" lang="en-GB" sz="4400" b="0" i="0" u="none" strike="noStrike" kern="1200" cap="none" spc="0" normalizeH="0" baseline="0" noProof="0" smtClean="0">
                <a:ln>
                  <a:noFill/>
                </a:ln>
                <a:solidFill>
                  <a:schemeClr val="tx1"/>
                </a:solidFill>
                <a:effectLst/>
                <a:uLnTx/>
                <a:uFillTx/>
                <a:latin typeface="+mj-lt"/>
                <a:ea typeface="+mj-ea"/>
                <a:cs typeface="+mj-cs"/>
              </a:rPr>
              <a:t>Example 2</a:t>
            </a:r>
            <a:endParaRPr kumimoji="0" lang="en-GB" sz="4400" b="0" i="0" u="none" strike="noStrike" kern="1200" cap="none" spc="0" normalizeH="0" baseline="0" noProof="0" dirty="0">
              <a:ln>
                <a:noFill/>
              </a:ln>
              <a:solidFill>
                <a:schemeClr val="tx1"/>
              </a:solidFill>
              <a:effectLst/>
              <a:uLnTx/>
              <a:uFillTx/>
              <a:latin typeface="+mj-lt"/>
              <a:ea typeface="+mj-ea"/>
              <a:cs typeface="+mj-cs"/>
            </a:endParaRPr>
          </a:p>
        </p:txBody>
      </p:sp>
      <p:grpSp>
        <p:nvGrpSpPr>
          <p:cNvPr id="13" name="Group 12"/>
          <p:cNvGrpSpPr/>
          <p:nvPr/>
        </p:nvGrpSpPr>
        <p:grpSpPr>
          <a:xfrm>
            <a:off x="457200" y="2590800"/>
            <a:ext cx="7275240" cy="1450776"/>
            <a:chOff x="457200" y="2590800"/>
            <a:chExt cx="7275240" cy="1450776"/>
          </a:xfrm>
        </p:grpSpPr>
        <p:sp>
          <p:nvSpPr>
            <p:cNvPr id="4" name="Subtitle 2"/>
            <p:cNvSpPr txBox="1">
              <a:spLocks/>
            </p:cNvSpPr>
            <p:nvPr/>
          </p:nvSpPr>
          <p:spPr>
            <a:xfrm>
              <a:off x="1331640" y="2590800"/>
              <a:ext cx="6400800" cy="648072"/>
            </a:xfrm>
            <a:prstGeom prst="rect">
              <a:avLst/>
            </a:prstGeom>
          </p:spPr>
          <p:txBody>
            <a:bodyPr vert="horz" lIns="91440" tIns="45720" rIns="91440" bIns="45720" rtlCol="0">
              <a:normAutofit/>
            </a:bodyPr>
            <a:lstStyle>
              <a:lvl1pPr marL="0" indent="0" algn="ctr" defTabSz="914400" rtl="0" eaLnBrk="1" latinLnBrk="0" hangingPunct="1">
                <a:spcBef>
                  <a:spcPct val="20000"/>
                </a:spcBef>
                <a:buFont typeface="Arial" pitchFamily="34" charset="0"/>
                <a:buNone/>
                <a:defRPr sz="3200" kern="1200">
                  <a:solidFill>
                    <a:schemeClr val="tx1">
                      <a:tint val="75000"/>
                    </a:schemeClr>
                  </a:solidFill>
                  <a:latin typeface="+mn-lt"/>
                  <a:ea typeface="+mn-ea"/>
                  <a:cs typeface="+mn-cs"/>
                </a:defRPr>
              </a:lvl1pPr>
              <a:lvl2pPr marL="457200" indent="0" algn="ctr" defTabSz="914400" rtl="0" eaLnBrk="1" latinLnBrk="0" hangingPunct="1">
                <a:spcBef>
                  <a:spcPct val="20000"/>
                </a:spcBef>
                <a:buFont typeface="Arial" pitchFamily="34" charset="0"/>
                <a:buNone/>
                <a:defRPr sz="2800" kern="1200">
                  <a:solidFill>
                    <a:schemeClr val="tx1">
                      <a:tint val="75000"/>
                    </a:schemeClr>
                  </a:solidFill>
                  <a:latin typeface="+mn-lt"/>
                  <a:ea typeface="+mn-ea"/>
                  <a:cs typeface="+mn-cs"/>
                </a:defRPr>
              </a:lvl2pPr>
              <a:lvl3pPr marL="914400" indent="0" algn="ctr" defTabSz="914400" rtl="0" eaLnBrk="1" latinLnBrk="0" hangingPunct="1">
                <a:spcBef>
                  <a:spcPct val="20000"/>
                </a:spcBef>
                <a:buFont typeface="Arial" pitchFamily="34" charset="0"/>
                <a:buNone/>
                <a:defRPr sz="2400" kern="1200">
                  <a:solidFill>
                    <a:schemeClr val="tx1">
                      <a:tint val="75000"/>
                    </a:schemeClr>
                  </a:solidFill>
                  <a:latin typeface="+mn-lt"/>
                  <a:ea typeface="+mn-ea"/>
                  <a:cs typeface="+mn-cs"/>
                </a:defRPr>
              </a:lvl3pPr>
              <a:lvl4pPr marL="1371600" indent="0" algn="ctr" defTabSz="914400" rtl="0" eaLnBrk="1" latinLnBrk="0" hangingPunct="1">
                <a:spcBef>
                  <a:spcPct val="20000"/>
                </a:spcBef>
                <a:buFont typeface="Arial" pitchFamily="34" charset="0"/>
                <a:buNone/>
                <a:defRPr sz="2000" kern="1200">
                  <a:solidFill>
                    <a:schemeClr val="tx1">
                      <a:tint val="75000"/>
                    </a:schemeClr>
                  </a:solidFill>
                  <a:latin typeface="+mn-lt"/>
                  <a:ea typeface="+mn-ea"/>
                  <a:cs typeface="+mn-cs"/>
                </a:defRPr>
              </a:lvl4pPr>
              <a:lvl5pPr marL="1828800" indent="0" algn="ctr" defTabSz="914400" rtl="0" eaLnBrk="1" latinLnBrk="0" hangingPunct="1">
                <a:spcBef>
                  <a:spcPct val="20000"/>
                </a:spcBef>
                <a:buFont typeface="Arial" pitchFamily="34" charset="0"/>
                <a:buNone/>
                <a:defRPr sz="2000" kern="1200">
                  <a:solidFill>
                    <a:schemeClr val="tx1">
                      <a:tint val="75000"/>
                    </a:schemeClr>
                  </a:solidFill>
                  <a:latin typeface="+mn-lt"/>
                  <a:ea typeface="+mn-ea"/>
                  <a:cs typeface="+mn-cs"/>
                </a:defRPr>
              </a:lvl5pPr>
              <a:lvl6pPr marL="2286000" indent="0" algn="ctr" defTabSz="914400" rtl="0" eaLnBrk="1" latinLnBrk="0" hangingPunct="1">
                <a:spcBef>
                  <a:spcPct val="20000"/>
                </a:spcBef>
                <a:buFont typeface="Arial" pitchFamily="34" charset="0"/>
                <a:buNone/>
                <a:defRPr sz="2000" kern="1200">
                  <a:solidFill>
                    <a:schemeClr val="tx1">
                      <a:tint val="75000"/>
                    </a:schemeClr>
                  </a:solidFill>
                  <a:latin typeface="+mn-lt"/>
                  <a:ea typeface="+mn-ea"/>
                  <a:cs typeface="+mn-cs"/>
                </a:defRPr>
              </a:lvl6pPr>
              <a:lvl7pPr marL="2743200" indent="0" algn="ctr" defTabSz="914400" rtl="0" eaLnBrk="1" latinLnBrk="0" hangingPunct="1">
                <a:spcBef>
                  <a:spcPct val="20000"/>
                </a:spcBef>
                <a:buFont typeface="Arial" pitchFamily="34" charset="0"/>
                <a:buNone/>
                <a:defRPr sz="2000" kern="1200">
                  <a:solidFill>
                    <a:schemeClr val="tx1">
                      <a:tint val="75000"/>
                    </a:schemeClr>
                  </a:solidFill>
                  <a:latin typeface="+mn-lt"/>
                  <a:ea typeface="+mn-ea"/>
                  <a:cs typeface="+mn-cs"/>
                </a:defRPr>
              </a:lvl7pPr>
              <a:lvl8pPr marL="3200400" indent="0" algn="ctr" defTabSz="914400" rtl="0" eaLnBrk="1" latinLnBrk="0" hangingPunct="1">
                <a:spcBef>
                  <a:spcPct val="20000"/>
                </a:spcBef>
                <a:buFont typeface="Arial" pitchFamily="34" charset="0"/>
                <a:buNone/>
                <a:defRPr sz="2000" kern="1200">
                  <a:solidFill>
                    <a:schemeClr val="tx1">
                      <a:tint val="75000"/>
                    </a:schemeClr>
                  </a:solidFill>
                  <a:latin typeface="+mn-lt"/>
                  <a:ea typeface="+mn-ea"/>
                  <a:cs typeface="+mn-cs"/>
                </a:defRPr>
              </a:lvl8pPr>
              <a:lvl9pPr marL="3657600" indent="0" algn="ctr" defTabSz="914400" rtl="0" eaLnBrk="1" latinLnBrk="0" hangingPunct="1">
                <a:spcBef>
                  <a:spcPct val="20000"/>
                </a:spcBef>
                <a:buFont typeface="Arial" pitchFamily="34" charset="0"/>
                <a:buNone/>
                <a:defRPr sz="2000" kern="1200">
                  <a:solidFill>
                    <a:schemeClr val="tx1">
                      <a:tint val="75000"/>
                    </a:schemeClr>
                  </a:solidFill>
                  <a:latin typeface="+mn-lt"/>
                  <a:ea typeface="+mn-ea"/>
                  <a:cs typeface="+mn-cs"/>
                </a:defRPr>
              </a:lvl9pPr>
            </a:lstStyle>
            <a:p>
              <a:r>
                <a:rPr lang="en-GB" dirty="0" smtClean="0"/>
                <a:t>v= u +</a:t>
              </a:r>
              <a:r>
                <a:rPr lang="en-GB" dirty="0" smtClean="0">
                  <a:solidFill>
                    <a:srgbClr val="FF0000"/>
                  </a:solidFill>
                </a:rPr>
                <a:t> </a:t>
              </a:r>
              <a:r>
                <a:rPr lang="en-GB" dirty="0" smtClean="0">
                  <a:solidFill>
                    <a:srgbClr val="FFFF00"/>
                  </a:solidFill>
                </a:rPr>
                <a:t>a</a:t>
              </a:r>
              <a:r>
                <a:rPr lang="en-GB" dirty="0" smtClean="0"/>
                <a:t>t </a:t>
              </a:r>
              <a:endParaRPr lang="en-GB" dirty="0"/>
            </a:p>
          </p:txBody>
        </p:sp>
        <p:sp>
          <p:nvSpPr>
            <p:cNvPr id="9" name="TextBox 8"/>
            <p:cNvSpPr txBox="1"/>
            <p:nvPr/>
          </p:nvSpPr>
          <p:spPr>
            <a:xfrm>
              <a:off x="457200" y="3333690"/>
              <a:ext cx="2362200" cy="707886"/>
            </a:xfrm>
            <a:prstGeom prst="rect">
              <a:avLst/>
            </a:prstGeom>
            <a:noFill/>
          </p:spPr>
          <p:txBody>
            <a:bodyPr wrap="square" rtlCol="0">
              <a:spAutoFit/>
            </a:bodyPr>
            <a:lstStyle/>
            <a:p>
              <a:pPr>
                <a:buFontTx/>
                <a:buChar char="-"/>
              </a:pPr>
              <a:r>
                <a:rPr lang="en-US" sz="2000" dirty="0" err="1" smtClean="0"/>
                <a:t>u</a:t>
              </a:r>
              <a:r>
                <a:rPr lang="en-US" sz="2000" dirty="0" smtClean="0"/>
                <a:t> from both sides</a:t>
              </a:r>
            </a:p>
            <a:p>
              <a:r>
                <a:rPr lang="en-US" sz="2000" dirty="0" smtClean="0"/>
                <a:t>(to leave the “</a:t>
              </a:r>
              <a:r>
                <a:rPr lang="en-US" sz="2000" dirty="0" smtClean="0">
                  <a:solidFill>
                    <a:srgbClr val="FFFF00"/>
                  </a:solidFill>
                </a:rPr>
                <a:t>a</a:t>
              </a:r>
              <a:r>
                <a:rPr lang="en-US" sz="2000" dirty="0" smtClean="0"/>
                <a:t>t” </a:t>
              </a:r>
              <a:endParaRPr lang="en-US" sz="2000" dirty="0"/>
            </a:p>
          </p:txBody>
        </p:sp>
        <p:sp>
          <p:nvSpPr>
            <p:cNvPr id="11" name="TextBox 10"/>
            <p:cNvSpPr txBox="1"/>
            <p:nvPr/>
          </p:nvSpPr>
          <p:spPr>
            <a:xfrm>
              <a:off x="3581400" y="3276600"/>
              <a:ext cx="1981200" cy="584776"/>
            </a:xfrm>
            <a:prstGeom prst="rect">
              <a:avLst/>
            </a:prstGeom>
            <a:noFill/>
          </p:spPr>
          <p:txBody>
            <a:bodyPr wrap="square" rtlCol="0">
              <a:spAutoFit/>
            </a:bodyPr>
            <a:lstStyle/>
            <a:p>
              <a:r>
                <a:rPr lang="en-GB" sz="3200" dirty="0" smtClean="0"/>
                <a:t>-</a:t>
              </a:r>
              <a:r>
                <a:rPr lang="en-GB" sz="3200" dirty="0" err="1" smtClean="0"/>
                <a:t>u</a:t>
              </a:r>
              <a:r>
                <a:rPr lang="en-GB" sz="3200" dirty="0" smtClean="0"/>
                <a:t>  -</a:t>
              </a:r>
              <a:r>
                <a:rPr lang="en-GB" sz="3200" dirty="0" err="1" smtClean="0"/>
                <a:t>u</a:t>
              </a:r>
              <a:r>
                <a:rPr lang="en-GB" sz="3200" dirty="0" smtClean="0"/>
                <a:t> </a:t>
              </a:r>
            </a:p>
          </p:txBody>
        </p:sp>
        <p:cxnSp>
          <p:nvCxnSpPr>
            <p:cNvPr id="14" name="Straight Connector 13"/>
            <p:cNvCxnSpPr/>
            <p:nvPr/>
          </p:nvCxnSpPr>
          <p:spPr>
            <a:xfrm>
              <a:off x="3581400" y="3884612"/>
              <a:ext cx="1828800" cy="1588"/>
            </a:xfrm>
            <a:prstGeom prst="line">
              <a:avLst/>
            </a:prstGeom>
          </p:spPr>
          <p:style>
            <a:lnRef idx="2">
              <a:schemeClr val="accent1"/>
            </a:lnRef>
            <a:fillRef idx="0">
              <a:schemeClr val="accent1"/>
            </a:fillRef>
            <a:effectRef idx="1">
              <a:schemeClr val="accent1"/>
            </a:effectRef>
            <a:fontRef idx="minor">
              <a:schemeClr val="tx1"/>
            </a:fontRef>
          </p:style>
        </p:cxnSp>
        <p:cxnSp>
          <p:nvCxnSpPr>
            <p:cNvPr id="10" name="Straight Connector 9"/>
            <p:cNvCxnSpPr/>
            <p:nvPr/>
          </p:nvCxnSpPr>
          <p:spPr>
            <a:xfrm rot="5400000">
              <a:off x="4229100" y="2857500"/>
              <a:ext cx="381000" cy="152400"/>
            </a:xfrm>
            <a:prstGeom prst="line">
              <a:avLst/>
            </a:prstGeom>
            <a:ln w="57150" cap="flat" cmpd="sng" algn="ctr">
              <a:solidFill>
                <a:srgbClr val="FF0000"/>
              </a:solidFill>
              <a:prstDash val="solid"/>
              <a:round/>
              <a:headEnd type="none" w="med" len="med"/>
              <a:tailEnd type="none" w="med" len="med"/>
            </a:ln>
          </p:spPr>
          <p:style>
            <a:lnRef idx="2">
              <a:schemeClr val="accent1"/>
            </a:lnRef>
            <a:fillRef idx="0">
              <a:schemeClr val="accent1"/>
            </a:fillRef>
            <a:effectRef idx="1">
              <a:schemeClr val="accent1"/>
            </a:effectRef>
            <a:fontRef idx="minor">
              <a:schemeClr val="tx1"/>
            </a:fontRef>
          </p:style>
        </p:cxnSp>
        <p:cxnSp>
          <p:nvCxnSpPr>
            <p:cNvPr id="12" name="Straight Connector 11"/>
            <p:cNvCxnSpPr/>
            <p:nvPr/>
          </p:nvCxnSpPr>
          <p:spPr>
            <a:xfrm rot="5400000">
              <a:off x="4229100" y="3543300"/>
              <a:ext cx="381000" cy="152400"/>
            </a:xfrm>
            <a:prstGeom prst="line">
              <a:avLst/>
            </a:prstGeom>
            <a:ln w="57150" cap="flat" cmpd="sng" algn="ctr">
              <a:solidFill>
                <a:srgbClr val="FF0000"/>
              </a:solidFill>
              <a:prstDash val="solid"/>
              <a:round/>
              <a:headEnd type="none" w="med" len="med"/>
              <a:tailEnd type="none" w="med" len="med"/>
            </a:ln>
          </p:spPr>
          <p:style>
            <a:lnRef idx="2">
              <a:schemeClr val="accent1"/>
            </a:lnRef>
            <a:fillRef idx="0">
              <a:schemeClr val="accent1"/>
            </a:fillRef>
            <a:effectRef idx="1">
              <a:schemeClr val="accent1"/>
            </a:effectRef>
            <a:fontRef idx="minor">
              <a:schemeClr val="tx1"/>
            </a:fontRef>
          </p:style>
        </p:cxnSp>
      </p:grpSp>
    </p:spTree>
    <p:extLst>
      <p:ext uri="{BB962C8B-B14F-4D97-AF65-F5344CB8AC3E}">
        <p14:creationId xmlns="" xmlns:a="http://schemas.openxmlformats.org/drawingml/2006/main" xmlns:r="http://schemas.openxmlformats.org/officeDocument/2006/relationships" xmlns:p="http://schemas.openxmlformats.org/presentationml/2006/main" xmlns:p14="http://schemas.microsoft.com/office/powerpoint/2010/main" xmlns:mv="urn:schemas-microsoft-com:mac:vml" xmlns:mc="http://schemas.openxmlformats.org/markup-compatibility/2006" val="1502691214"/>
      </p:ext>
    </p:extLst>
  </p:cSld>
  <p:clrMapOvr>
    <a:masterClrMapping/>
  </p:clrMapOvr>
  <p:timing>
    <p:tnLst>
      <p:par>
        <p:cTn id="1" dur="indefinite" restart="never" nodeType="tmRoot"/>
      </p:par>
    </p:tnLst>
  </p:timing>
</p:sld>
</file>

<file path=ppt/slides/slide27.xml><?xml version="1.0" encoding="utf-8"?>
<p:sld xmlns:a="http://schemas.openxmlformats.org/drawingml/2006/main" xmlns:r="http://schemas.openxmlformats.org/officeDocument/2006/relationships" xmlns:mc="http://schemas.openxmlformats.org/markup-compatibility/2006" xmlns:mv="urn:schemas-microsoft-com:mac:vml" xmlns:p="http://schemas.openxmlformats.org/presentationml/2006/main" mc:Ignorable="mv" mc:PreserveAttributes="mv:*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3" name="Subtitle 2"/>
          <p:cNvSpPr>
            <a:spLocks noGrp="1"/>
          </p:cNvSpPr>
          <p:nvPr>
            <p:ph type="subTitle" idx="1"/>
          </p:nvPr>
        </p:nvSpPr>
        <p:spPr>
          <a:xfrm>
            <a:off x="1403648" y="1371600"/>
            <a:ext cx="6400800" cy="1752600"/>
          </a:xfrm>
        </p:spPr>
        <p:txBody>
          <a:bodyPr>
            <a:normAutofit/>
          </a:bodyPr>
          <a:lstStyle/>
          <a:p>
            <a:r>
              <a:rPr lang="en-GB" dirty="0" smtClean="0"/>
              <a:t>Change the subject in the following to make </a:t>
            </a:r>
            <a:r>
              <a:rPr lang="en-GB" dirty="0" smtClean="0">
                <a:solidFill>
                  <a:srgbClr val="FFFF00"/>
                </a:solidFill>
              </a:rPr>
              <a:t>a</a:t>
            </a:r>
            <a:r>
              <a:rPr lang="en-GB" dirty="0" smtClean="0">
                <a:solidFill>
                  <a:srgbClr val="FF0000"/>
                </a:solidFill>
              </a:rPr>
              <a:t> </a:t>
            </a:r>
            <a:r>
              <a:rPr lang="en-GB" dirty="0" smtClean="0"/>
              <a:t>the subject</a:t>
            </a:r>
            <a:endParaRPr lang="en-GB" dirty="0"/>
          </a:p>
        </p:txBody>
      </p:sp>
      <p:sp>
        <p:nvSpPr>
          <p:cNvPr id="4" name="Subtitle 2"/>
          <p:cNvSpPr txBox="1">
            <a:spLocks/>
          </p:cNvSpPr>
          <p:nvPr/>
        </p:nvSpPr>
        <p:spPr>
          <a:xfrm>
            <a:off x="1331640" y="2590800"/>
            <a:ext cx="6400800" cy="648072"/>
          </a:xfrm>
          <a:prstGeom prst="rect">
            <a:avLst/>
          </a:prstGeom>
        </p:spPr>
        <p:txBody>
          <a:bodyPr vert="horz" lIns="91440" tIns="45720" rIns="91440" bIns="45720" rtlCol="0">
            <a:normAutofit/>
          </a:bodyPr>
          <a:lstStyle>
            <a:lvl1pPr marL="0" indent="0" algn="ctr" defTabSz="914400" rtl="0" eaLnBrk="1" latinLnBrk="0" hangingPunct="1">
              <a:spcBef>
                <a:spcPct val="20000"/>
              </a:spcBef>
              <a:buFont typeface="Arial" pitchFamily="34" charset="0"/>
              <a:buNone/>
              <a:defRPr sz="3200" kern="1200">
                <a:solidFill>
                  <a:schemeClr val="tx1">
                    <a:tint val="75000"/>
                  </a:schemeClr>
                </a:solidFill>
                <a:latin typeface="+mn-lt"/>
                <a:ea typeface="+mn-ea"/>
                <a:cs typeface="+mn-cs"/>
              </a:defRPr>
            </a:lvl1pPr>
            <a:lvl2pPr marL="457200" indent="0" algn="ctr" defTabSz="914400" rtl="0" eaLnBrk="1" latinLnBrk="0" hangingPunct="1">
              <a:spcBef>
                <a:spcPct val="20000"/>
              </a:spcBef>
              <a:buFont typeface="Arial" pitchFamily="34" charset="0"/>
              <a:buNone/>
              <a:defRPr sz="2800" kern="1200">
                <a:solidFill>
                  <a:schemeClr val="tx1">
                    <a:tint val="75000"/>
                  </a:schemeClr>
                </a:solidFill>
                <a:latin typeface="+mn-lt"/>
                <a:ea typeface="+mn-ea"/>
                <a:cs typeface="+mn-cs"/>
              </a:defRPr>
            </a:lvl2pPr>
            <a:lvl3pPr marL="914400" indent="0" algn="ctr" defTabSz="914400" rtl="0" eaLnBrk="1" latinLnBrk="0" hangingPunct="1">
              <a:spcBef>
                <a:spcPct val="20000"/>
              </a:spcBef>
              <a:buFont typeface="Arial" pitchFamily="34" charset="0"/>
              <a:buNone/>
              <a:defRPr sz="2400" kern="1200">
                <a:solidFill>
                  <a:schemeClr val="tx1">
                    <a:tint val="75000"/>
                  </a:schemeClr>
                </a:solidFill>
                <a:latin typeface="+mn-lt"/>
                <a:ea typeface="+mn-ea"/>
                <a:cs typeface="+mn-cs"/>
              </a:defRPr>
            </a:lvl3pPr>
            <a:lvl4pPr marL="1371600" indent="0" algn="ctr" defTabSz="914400" rtl="0" eaLnBrk="1" latinLnBrk="0" hangingPunct="1">
              <a:spcBef>
                <a:spcPct val="20000"/>
              </a:spcBef>
              <a:buFont typeface="Arial" pitchFamily="34" charset="0"/>
              <a:buNone/>
              <a:defRPr sz="2000" kern="1200">
                <a:solidFill>
                  <a:schemeClr val="tx1">
                    <a:tint val="75000"/>
                  </a:schemeClr>
                </a:solidFill>
                <a:latin typeface="+mn-lt"/>
                <a:ea typeface="+mn-ea"/>
                <a:cs typeface="+mn-cs"/>
              </a:defRPr>
            </a:lvl4pPr>
            <a:lvl5pPr marL="1828800" indent="0" algn="ctr" defTabSz="914400" rtl="0" eaLnBrk="1" latinLnBrk="0" hangingPunct="1">
              <a:spcBef>
                <a:spcPct val="20000"/>
              </a:spcBef>
              <a:buFont typeface="Arial" pitchFamily="34" charset="0"/>
              <a:buNone/>
              <a:defRPr sz="2000" kern="1200">
                <a:solidFill>
                  <a:schemeClr val="tx1">
                    <a:tint val="75000"/>
                  </a:schemeClr>
                </a:solidFill>
                <a:latin typeface="+mn-lt"/>
                <a:ea typeface="+mn-ea"/>
                <a:cs typeface="+mn-cs"/>
              </a:defRPr>
            </a:lvl5pPr>
            <a:lvl6pPr marL="2286000" indent="0" algn="ctr" defTabSz="914400" rtl="0" eaLnBrk="1" latinLnBrk="0" hangingPunct="1">
              <a:spcBef>
                <a:spcPct val="20000"/>
              </a:spcBef>
              <a:buFont typeface="Arial" pitchFamily="34" charset="0"/>
              <a:buNone/>
              <a:defRPr sz="2000" kern="1200">
                <a:solidFill>
                  <a:schemeClr val="tx1">
                    <a:tint val="75000"/>
                  </a:schemeClr>
                </a:solidFill>
                <a:latin typeface="+mn-lt"/>
                <a:ea typeface="+mn-ea"/>
                <a:cs typeface="+mn-cs"/>
              </a:defRPr>
            </a:lvl6pPr>
            <a:lvl7pPr marL="2743200" indent="0" algn="ctr" defTabSz="914400" rtl="0" eaLnBrk="1" latinLnBrk="0" hangingPunct="1">
              <a:spcBef>
                <a:spcPct val="20000"/>
              </a:spcBef>
              <a:buFont typeface="Arial" pitchFamily="34" charset="0"/>
              <a:buNone/>
              <a:defRPr sz="2000" kern="1200">
                <a:solidFill>
                  <a:schemeClr val="tx1">
                    <a:tint val="75000"/>
                  </a:schemeClr>
                </a:solidFill>
                <a:latin typeface="+mn-lt"/>
                <a:ea typeface="+mn-ea"/>
                <a:cs typeface="+mn-cs"/>
              </a:defRPr>
            </a:lvl7pPr>
            <a:lvl8pPr marL="3200400" indent="0" algn="ctr" defTabSz="914400" rtl="0" eaLnBrk="1" latinLnBrk="0" hangingPunct="1">
              <a:spcBef>
                <a:spcPct val="20000"/>
              </a:spcBef>
              <a:buFont typeface="Arial" pitchFamily="34" charset="0"/>
              <a:buNone/>
              <a:defRPr sz="2000" kern="1200">
                <a:solidFill>
                  <a:schemeClr val="tx1">
                    <a:tint val="75000"/>
                  </a:schemeClr>
                </a:solidFill>
                <a:latin typeface="+mn-lt"/>
                <a:ea typeface="+mn-ea"/>
                <a:cs typeface="+mn-cs"/>
              </a:defRPr>
            </a:lvl8pPr>
            <a:lvl9pPr marL="3657600" indent="0" algn="ctr" defTabSz="914400" rtl="0" eaLnBrk="1" latinLnBrk="0" hangingPunct="1">
              <a:spcBef>
                <a:spcPct val="20000"/>
              </a:spcBef>
              <a:buFont typeface="Arial" pitchFamily="34" charset="0"/>
              <a:buNone/>
              <a:defRPr sz="2000" kern="1200">
                <a:solidFill>
                  <a:schemeClr val="tx1">
                    <a:tint val="75000"/>
                  </a:schemeClr>
                </a:solidFill>
                <a:latin typeface="+mn-lt"/>
                <a:ea typeface="+mn-ea"/>
                <a:cs typeface="+mn-cs"/>
              </a:defRPr>
            </a:lvl9pPr>
          </a:lstStyle>
          <a:p>
            <a:r>
              <a:rPr lang="en-GB" dirty="0" smtClean="0"/>
              <a:t>v= u +</a:t>
            </a:r>
            <a:r>
              <a:rPr lang="en-GB" dirty="0" smtClean="0">
                <a:solidFill>
                  <a:srgbClr val="FF0000"/>
                </a:solidFill>
              </a:rPr>
              <a:t> </a:t>
            </a:r>
            <a:r>
              <a:rPr lang="en-GB" dirty="0" smtClean="0">
                <a:solidFill>
                  <a:srgbClr val="FFFF00"/>
                </a:solidFill>
              </a:rPr>
              <a:t>a</a:t>
            </a:r>
            <a:r>
              <a:rPr lang="en-GB" dirty="0" smtClean="0"/>
              <a:t>t </a:t>
            </a:r>
            <a:endParaRPr lang="en-GB" dirty="0"/>
          </a:p>
        </p:txBody>
      </p:sp>
      <p:sp>
        <p:nvSpPr>
          <p:cNvPr id="5" name="Subtitle 2"/>
          <p:cNvSpPr txBox="1">
            <a:spLocks/>
          </p:cNvSpPr>
          <p:nvPr/>
        </p:nvSpPr>
        <p:spPr>
          <a:xfrm>
            <a:off x="1704047" y="4077072"/>
            <a:ext cx="6400800" cy="648072"/>
          </a:xfrm>
          <a:prstGeom prst="rect">
            <a:avLst/>
          </a:prstGeom>
        </p:spPr>
        <p:txBody>
          <a:bodyPr vert="horz" lIns="91440" tIns="45720" rIns="91440" bIns="45720" rtlCol="0">
            <a:normAutofit/>
          </a:bodyPr>
          <a:lstStyle>
            <a:lvl1pPr marL="0" indent="0" algn="ctr" defTabSz="914400" rtl="0" eaLnBrk="1" latinLnBrk="0" hangingPunct="1">
              <a:spcBef>
                <a:spcPct val="20000"/>
              </a:spcBef>
              <a:buFont typeface="Arial" pitchFamily="34" charset="0"/>
              <a:buNone/>
              <a:defRPr sz="3200" kern="1200">
                <a:solidFill>
                  <a:schemeClr val="tx1">
                    <a:tint val="75000"/>
                  </a:schemeClr>
                </a:solidFill>
                <a:latin typeface="+mn-lt"/>
                <a:ea typeface="+mn-ea"/>
                <a:cs typeface="+mn-cs"/>
              </a:defRPr>
            </a:lvl1pPr>
            <a:lvl2pPr marL="457200" indent="0" algn="ctr" defTabSz="914400" rtl="0" eaLnBrk="1" latinLnBrk="0" hangingPunct="1">
              <a:spcBef>
                <a:spcPct val="20000"/>
              </a:spcBef>
              <a:buFont typeface="Arial" pitchFamily="34" charset="0"/>
              <a:buNone/>
              <a:defRPr sz="2800" kern="1200">
                <a:solidFill>
                  <a:schemeClr val="tx1">
                    <a:tint val="75000"/>
                  </a:schemeClr>
                </a:solidFill>
                <a:latin typeface="+mn-lt"/>
                <a:ea typeface="+mn-ea"/>
                <a:cs typeface="+mn-cs"/>
              </a:defRPr>
            </a:lvl2pPr>
            <a:lvl3pPr marL="914400" indent="0" algn="ctr" defTabSz="914400" rtl="0" eaLnBrk="1" latinLnBrk="0" hangingPunct="1">
              <a:spcBef>
                <a:spcPct val="20000"/>
              </a:spcBef>
              <a:buFont typeface="Arial" pitchFamily="34" charset="0"/>
              <a:buNone/>
              <a:defRPr sz="2400" kern="1200">
                <a:solidFill>
                  <a:schemeClr val="tx1">
                    <a:tint val="75000"/>
                  </a:schemeClr>
                </a:solidFill>
                <a:latin typeface="+mn-lt"/>
                <a:ea typeface="+mn-ea"/>
                <a:cs typeface="+mn-cs"/>
              </a:defRPr>
            </a:lvl3pPr>
            <a:lvl4pPr marL="1371600" indent="0" algn="ctr" defTabSz="914400" rtl="0" eaLnBrk="1" latinLnBrk="0" hangingPunct="1">
              <a:spcBef>
                <a:spcPct val="20000"/>
              </a:spcBef>
              <a:buFont typeface="Arial" pitchFamily="34" charset="0"/>
              <a:buNone/>
              <a:defRPr sz="2000" kern="1200">
                <a:solidFill>
                  <a:schemeClr val="tx1">
                    <a:tint val="75000"/>
                  </a:schemeClr>
                </a:solidFill>
                <a:latin typeface="+mn-lt"/>
                <a:ea typeface="+mn-ea"/>
                <a:cs typeface="+mn-cs"/>
              </a:defRPr>
            </a:lvl4pPr>
            <a:lvl5pPr marL="1828800" indent="0" algn="ctr" defTabSz="914400" rtl="0" eaLnBrk="1" latinLnBrk="0" hangingPunct="1">
              <a:spcBef>
                <a:spcPct val="20000"/>
              </a:spcBef>
              <a:buFont typeface="Arial" pitchFamily="34" charset="0"/>
              <a:buNone/>
              <a:defRPr sz="2000" kern="1200">
                <a:solidFill>
                  <a:schemeClr val="tx1">
                    <a:tint val="75000"/>
                  </a:schemeClr>
                </a:solidFill>
                <a:latin typeface="+mn-lt"/>
                <a:ea typeface="+mn-ea"/>
                <a:cs typeface="+mn-cs"/>
              </a:defRPr>
            </a:lvl5pPr>
            <a:lvl6pPr marL="2286000" indent="0" algn="ctr" defTabSz="914400" rtl="0" eaLnBrk="1" latinLnBrk="0" hangingPunct="1">
              <a:spcBef>
                <a:spcPct val="20000"/>
              </a:spcBef>
              <a:buFont typeface="Arial" pitchFamily="34" charset="0"/>
              <a:buNone/>
              <a:defRPr sz="2000" kern="1200">
                <a:solidFill>
                  <a:schemeClr val="tx1">
                    <a:tint val="75000"/>
                  </a:schemeClr>
                </a:solidFill>
                <a:latin typeface="+mn-lt"/>
                <a:ea typeface="+mn-ea"/>
                <a:cs typeface="+mn-cs"/>
              </a:defRPr>
            </a:lvl6pPr>
            <a:lvl7pPr marL="2743200" indent="0" algn="ctr" defTabSz="914400" rtl="0" eaLnBrk="1" latinLnBrk="0" hangingPunct="1">
              <a:spcBef>
                <a:spcPct val="20000"/>
              </a:spcBef>
              <a:buFont typeface="Arial" pitchFamily="34" charset="0"/>
              <a:buNone/>
              <a:defRPr sz="2000" kern="1200">
                <a:solidFill>
                  <a:schemeClr val="tx1">
                    <a:tint val="75000"/>
                  </a:schemeClr>
                </a:solidFill>
                <a:latin typeface="+mn-lt"/>
                <a:ea typeface="+mn-ea"/>
                <a:cs typeface="+mn-cs"/>
              </a:defRPr>
            </a:lvl7pPr>
            <a:lvl8pPr marL="3200400" indent="0" algn="ctr" defTabSz="914400" rtl="0" eaLnBrk="1" latinLnBrk="0" hangingPunct="1">
              <a:spcBef>
                <a:spcPct val="20000"/>
              </a:spcBef>
              <a:buFont typeface="Arial" pitchFamily="34" charset="0"/>
              <a:buNone/>
              <a:defRPr sz="2000" kern="1200">
                <a:solidFill>
                  <a:schemeClr val="tx1">
                    <a:tint val="75000"/>
                  </a:schemeClr>
                </a:solidFill>
                <a:latin typeface="+mn-lt"/>
                <a:ea typeface="+mn-ea"/>
                <a:cs typeface="+mn-cs"/>
              </a:defRPr>
            </a:lvl8pPr>
            <a:lvl9pPr marL="3657600" indent="0" algn="ctr" defTabSz="914400" rtl="0" eaLnBrk="1" latinLnBrk="0" hangingPunct="1">
              <a:spcBef>
                <a:spcPct val="20000"/>
              </a:spcBef>
              <a:buFont typeface="Arial" pitchFamily="34" charset="0"/>
              <a:buNone/>
              <a:defRPr sz="2000" kern="1200">
                <a:solidFill>
                  <a:schemeClr val="tx1">
                    <a:tint val="75000"/>
                  </a:schemeClr>
                </a:solidFill>
                <a:latin typeface="+mn-lt"/>
                <a:ea typeface="+mn-ea"/>
                <a:cs typeface="+mn-cs"/>
              </a:defRPr>
            </a:lvl9pPr>
          </a:lstStyle>
          <a:p>
            <a:r>
              <a:rPr lang="en-GB" dirty="0" smtClean="0"/>
              <a:t> </a:t>
            </a:r>
            <a:endParaRPr lang="en-GB" dirty="0"/>
          </a:p>
        </p:txBody>
      </p:sp>
      <p:sp>
        <p:nvSpPr>
          <p:cNvPr id="8" name="TextBox 7"/>
          <p:cNvSpPr txBox="1"/>
          <p:nvPr/>
        </p:nvSpPr>
        <p:spPr>
          <a:xfrm>
            <a:off x="914400" y="2724090"/>
            <a:ext cx="1905000" cy="400110"/>
          </a:xfrm>
          <a:prstGeom prst="rect">
            <a:avLst/>
          </a:prstGeom>
          <a:noFill/>
        </p:spPr>
        <p:txBody>
          <a:bodyPr wrap="square" rtlCol="0">
            <a:spAutoFit/>
          </a:bodyPr>
          <a:lstStyle/>
          <a:p>
            <a:r>
              <a:rPr lang="en-US" sz="2000" dirty="0" smtClean="0"/>
              <a:t>Highlight ‘</a:t>
            </a:r>
            <a:r>
              <a:rPr lang="en-US" sz="2000" dirty="0" smtClean="0">
                <a:solidFill>
                  <a:srgbClr val="FFFF00"/>
                </a:solidFill>
              </a:rPr>
              <a:t>a</a:t>
            </a:r>
            <a:r>
              <a:rPr lang="en-US" sz="2000" dirty="0" smtClean="0"/>
              <a:t>’</a:t>
            </a:r>
            <a:endParaRPr lang="en-US" sz="2000" dirty="0"/>
          </a:p>
        </p:txBody>
      </p:sp>
      <p:sp>
        <p:nvSpPr>
          <p:cNvPr id="9" name="TextBox 8"/>
          <p:cNvSpPr txBox="1"/>
          <p:nvPr/>
        </p:nvSpPr>
        <p:spPr>
          <a:xfrm>
            <a:off x="457200" y="3333690"/>
            <a:ext cx="2362200" cy="707886"/>
          </a:xfrm>
          <a:prstGeom prst="rect">
            <a:avLst/>
          </a:prstGeom>
          <a:noFill/>
        </p:spPr>
        <p:txBody>
          <a:bodyPr wrap="square" rtlCol="0">
            <a:spAutoFit/>
          </a:bodyPr>
          <a:lstStyle/>
          <a:p>
            <a:pPr>
              <a:buFontTx/>
              <a:buChar char="-"/>
            </a:pPr>
            <a:r>
              <a:rPr lang="en-US" sz="2000" dirty="0" err="1" smtClean="0"/>
              <a:t>u</a:t>
            </a:r>
            <a:r>
              <a:rPr lang="en-US" sz="2000" dirty="0" smtClean="0"/>
              <a:t> from both sides</a:t>
            </a:r>
          </a:p>
          <a:p>
            <a:r>
              <a:rPr lang="en-US" sz="2000" dirty="0" smtClean="0"/>
              <a:t>(to leave the “</a:t>
            </a:r>
            <a:r>
              <a:rPr lang="en-US" sz="2000" dirty="0" smtClean="0">
                <a:solidFill>
                  <a:srgbClr val="FFFF00"/>
                </a:solidFill>
              </a:rPr>
              <a:t>a</a:t>
            </a:r>
            <a:r>
              <a:rPr lang="en-US" sz="2000" dirty="0" smtClean="0"/>
              <a:t>t” </a:t>
            </a:r>
            <a:endParaRPr lang="en-US" sz="2000" dirty="0"/>
          </a:p>
        </p:txBody>
      </p:sp>
      <p:sp>
        <p:nvSpPr>
          <p:cNvPr id="11" name="TextBox 10"/>
          <p:cNvSpPr txBox="1"/>
          <p:nvPr/>
        </p:nvSpPr>
        <p:spPr>
          <a:xfrm>
            <a:off x="3581400" y="3276600"/>
            <a:ext cx="1981200" cy="584776"/>
          </a:xfrm>
          <a:prstGeom prst="rect">
            <a:avLst/>
          </a:prstGeom>
          <a:noFill/>
        </p:spPr>
        <p:txBody>
          <a:bodyPr wrap="square" rtlCol="0">
            <a:spAutoFit/>
          </a:bodyPr>
          <a:lstStyle/>
          <a:p>
            <a:r>
              <a:rPr lang="en-GB" sz="3200" dirty="0" smtClean="0"/>
              <a:t>-</a:t>
            </a:r>
            <a:r>
              <a:rPr lang="en-GB" sz="3200" dirty="0" err="1" smtClean="0"/>
              <a:t>u</a:t>
            </a:r>
            <a:r>
              <a:rPr lang="en-GB" sz="3200" dirty="0" smtClean="0"/>
              <a:t>  -</a:t>
            </a:r>
            <a:r>
              <a:rPr lang="en-GB" sz="3200" dirty="0" err="1" smtClean="0"/>
              <a:t>u</a:t>
            </a:r>
            <a:r>
              <a:rPr lang="en-GB" sz="3200" dirty="0" smtClean="0"/>
              <a:t> </a:t>
            </a:r>
          </a:p>
        </p:txBody>
      </p:sp>
      <p:cxnSp>
        <p:nvCxnSpPr>
          <p:cNvPr id="14" name="Straight Connector 13"/>
          <p:cNvCxnSpPr/>
          <p:nvPr/>
        </p:nvCxnSpPr>
        <p:spPr>
          <a:xfrm>
            <a:off x="3581400" y="3884612"/>
            <a:ext cx="1828800" cy="1588"/>
          </a:xfrm>
          <a:prstGeom prst="line">
            <a:avLst/>
          </a:prstGeom>
        </p:spPr>
        <p:style>
          <a:lnRef idx="2">
            <a:schemeClr val="accent1"/>
          </a:lnRef>
          <a:fillRef idx="0">
            <a:schemeClr val="accent1"/>
          </a:fillRef>
          <a:effectRef idx="1">
            <a:schemeClr val="accent1"/>
          </a:effectRef>
          <a:fontRef idx="minor">
            <a:schemeClr val="tx1"/>
          </a:fontRef>
        </p:style>
      </p:cxnSp>
      <p:sp>
        <p:nvSpPr>
          <p:cNvPr id="16" name="Title 1"/>
          <p:cNvSpPr txBox="1">
            <a:spLocks/>
          </p:cNvSpPr>
          <p:nvPr/>
        </p:nvSpPr>
        <p:spPr>
          <a:xfrm>
            <a:off x="611560" y="152400"/>
            <a:ext cx="7772400" cy="1470025"/>
          </a:xfrm>
          <a:prstGeom prst="rect">
            <a:avLst/>
          </a:prstGeom>
        </p:spPr>
        <p:txBody>
          <a:bodyPr vert="horz" lIns="91440" tIns="45720" rIns="91440" bIns="45720" rtlCol="0" anchor="ctr">
            <a:normAutofit/>
          </a:bodyPr>
          <a:lstStyle/>
          <a:p>
            <a:pPr marL="0" marR="0" lvl="0" indent="0" algn="ctr" defTabSz="914400" rtl="0" eaLnBrk="1" fontAlgn="auto" latinLnBrk="0" hangingPunct="1">
              <a:lnSpc>
                <a:spcPct val="100000"/>
              </a:lnSpc>
              <a:spcBef>
                <a:spcPct val="0"/>
              </a:spcBef>
              <a:spcAft>
                <a:spcPts val="0"/>
              </a:spcAft>
              <a:buClrTx/>
              <a:buSzTx/>
              <a:buFontTx/>
              <a:buNone/>
              <a:tabLst/>
              <a:defRPr/>
            </a:pPr>
            <a:r>
              <a:rPr kumimoji="0" lang="en-GB" sz="4400" b="0" i="0" u="none" strike="noStrike" kern="1200" cap="none" spc="0" normalizeH="0" baseline="0" noProof="0" smtClean="0">
                <a:ln>
                  <a:noFill/>
                </a:ln>
                <a:solidFill>
                  <a:schemeClr val="tx1"/>
                </a:solidFill>
                <a:effectLst/>
                <a:uLnTx/>
                <a:uFillTx/>
                <a:latin typeface="+mj-lt"/>
                <a:ea typeface="+mj-ea"/>
                <a:cs typeface="+mj-cs"/>
              </a:rPr>
              <a:t>Example 2</a:t>
            </a:r>
            <a:endParaRPr kumimoji="0" lang="en-GB" sz="4400" b="0" i="0" u="none" strike="noStrike" kern="1200" cap="none" spc="0" normalizeH="0" baseline="0" noProof="0" dirty="0">
              <a:ln>
                <a:noFill/>
              </a:ln>
              <a:solidFill>
                <a:schemeClr val="tx1"/>
              </a:solidFill>
              <a:effectLst/>
              <a:uLnTx/>
              <a:uFillTx/>
              <a:latin typeface="+mj-lt"/>
              <a:ea typeface="+mj-ea"/>
              <a:cs typeface="+mj-cs"/>
            </a:endParaRPr>
          </a:p>
        </p:txBody>
      </p:sp>
      <p:cxnSp>
        <p:nvCxnSpPr>
          <p:cNvPr id="10" name="Straight Connector 9"/>
          <p:cNvCxnSpPr/>
          <p:nvPr/>
        </p:nvCxnSpPr>
        <p:spPr>
          <a:xfrm rot="5400000">
            <a:off x="4229100" y="2857500"/>
            <a:ext cx="381000" cy="152400"/>
          </a:xfrm>
          <a:prstGeom prst="line">
            <a:avLst/>
          </a:prstGeom>
          <a:ln w="57150" cap="flat" cmpd="sng" algn="ctr">
            <a:solidFill>
              <a:srgbClr val="FF0000"/>
            </a:solidFill>
            <a:prstDash val="solid"/>
            <a:round/>
            <a:headEnd type="none" w="med" len="med"/>
            <a:tailEnd type="none" w="med" len="med"/>
          </a:ln>
        </p:spPr>
        <p:style>
          <a:lnRef idx="2">
            <a:schemeClr val="accent1"/>
          </a:lnRef>
          <a:fillRef idx="0">
            <a:schemeClr val="accent1"/>
          </a:fillRef>
          <a:effectRef idx="1">
            <a:schemeClr val="accent1"/>
          </a:effectRef>
          <a:fontRef idx="minor">
            <a:schemeClr val="tx1"/>
          </a:fontRef>
        </p:style>
      </p:cxnSp>
      <p:cxnSp>
        <p:nvCxnSpPr>
          <p:cNvPr id="12" name="Straight Connector 11"/>
          <p:cNvCxnSpPr/>
          <p:nvPr/>
        </p:nvCxnSpPr>
        <p:spPr>
          <a:xfrm rot="5400000">
            <a:off x="4229100" y="3543300"/>
            <a:ext cx="381000" cy="152400"/>
          </a:xfrm>
          <a:prstGeom prst="line">
            <a:avLst/>
          </a:prstGeom>
          <a:ln w="57150" cap="flat" cmpd="sng" algn="ctr">
            <a:solidFill>
              <a:srgbClr val="FF0000"/>
            </a:solidFill>
            <a:prstDash val="solid"/>
            <a:round/>
            <a:headEnd type="none" w="med" len="med"/>
            <a:tailEnd type="none" w="med" len="med"/>
          </a:ln>
        </p:spPr>
        <p:style>
          <a:lnRef idx="2">
            <a:schemeClr val="accent1"/>
          </a:lnRef>
          <a:fillRef idx="0">
            <a:schemeClr val="accent1"/>
          </a:fillRef>
          <a:effectRef idx="1">
            <a:schemeClr val="accent1"/>
          </a:effectRef>
          <a:fontRef idx="minor">
            <a:schemeClr val="tx1"/>
          </a:fontRef>
        </p:style>
      </p:cxnSp>
      <p:grpSp>
        <p:nvGrpSpPr>
          <p:cNvPr id="18" name="Group 17"/>
          <p:cNvGrpSpPr/>
          <p:nvPr/>
        </p:nvGrpSpPr>
        <p:grpSpPr>
          <a:xfrm>
            <a:off x="1371600" y="2667000"/>
            <a:ext cx="3962400" cy="1956376"/>
            <a:chOff x="1371600" y="2667000"/>
            <a:chExt cx="3962400" cy="1956376"/>
          </a:xfrm>
        </p:grpSpPr>
        <p:sp>
          <p:nvSpPr>
            <p:cNvPr id="13" name="TextBox 12"/>
            <p:cNvSpPr txBox="1"/>
            <p:nvPr/>
          </p:nvSpPr>
          <p:spPr>
            <a:xfrm>
              <a:off x="1371600" y="4191000"/>
              <a:ext cx="1524000" cy="400110"/>
            </a:xfrm>
            <a:prstGeom prst="rect">
              <a:avLst/>
            </a:prstGeom>
            <a:noFill/>
          </p:spPr>
          <p:txBody>
            <a:bodyPr wrap="square" rtlCol="0">
              <a:spAutoFit/>
            </a:bodyPr>
            <a:lstStyle/>
            <a:p>
              <a:r>
                <a:rPr lang="en-US" sz="2000" dirty="0" smtClean="0"/>
                <a:t>Leaving…</a:t>
              </a:r>
              <a:endParaRPr lang="en-US" sz="2000" dirty="0"/>
            </a:p>
          </p:txBody>
        </p:sp>
        <p:sp>
          <p:nvSpPr>
            <p:cNvPr id="15" name="TextBox 14"/>
            <p:cNvSpPr txBox="1"/>
            <p:nvPr/>
          </p:nvSpPr>
          <p:spPr>
            <a:xfrm>
              <a:off x="3048000" y="4038600"/>
              <a:ext cx="1981200" cy="584776"/>
            </a:xfrm>
            <a:prstGeom prst="rect">
              <a:avLst/>
            </a:prstGeom>
            <a:noFill/>
          </p:spPr>
          <p:txBody>
            <a:bodyPr wrap="square" rtlCol="0">
              <a:spAutoFit/>
            </a:bodyPr>
            <a:lstStyle/>
            <a:p>
              <a:r>
                <a:rPr lang="en-US" sz="3200" dirty="0" err="1" smtClean="0"/>
                <a:t>v</a:t>
              </a:r>
              <a:r>
                <a:rPr lang="en-GB" sz="3200" dirty="0" smtClean="0"/>
                <a:t> </a:t>
              </a:r>
              <a:r>
                <a:rPr lang="en-US" sz="3200" dirty="0" smtClean="0"/>
                <a:t>–</a:t>
              </a:r>
              <a:r>
                <a:rPr lang="en-GB" sz="3200" dirty="0" smtClean="0"/>
                <a:t> </a:t>
              </a:r>
              <a:r>
                <a:rPr lang="en-GB" sz="3200" dirty="0" err="1" smtClean="0"/>
                <a:t>u</a:t>
              </a:r>
              <a:r>
                <a:rPr lang="en-GB" sz="3200" dirty="0" smtClean="0"/>
                <a:t> = </a:t>
              </a:r>
              <a:r>
                <a:rPr lang="en-GB" sz="3200" dirty="0" smtClean="0">
                  <a:solidFill>
                    <a:srgbClr val="FF0000"/>
                  </a:solidFill>
                </a:rPr>
                <a:t> </a:t>
              </a:r>
              <a:r>
                <a:rPr lang="en-GB" sz="3200" dirty="0" smtClean="0">
                  <a:solidFill>
                    <a:srgbClr val="FFFF00"/>
                  </a:solidFill>
                </a:rPr>
                <a:t>a</a:t>
              </a:r>
              <a:r>
                <a:rPr lang="en-GB" sz="3200" dirty="0" smtClean="0"/>
                <a:t>t </a:t>
              </a:r>
            </a:p>
          </p:txBody>
        </p:sp>
        <p:sp>
          <p:nvSpPr>
            <p:cNvPr id="17" name="Rectangle 16"/>
            <p:cNvSpPr/>
            <p:nvPr/>
          </p:nvSpPr>
          <p:spPr>
            <a:xfrm>
              <a:off x="3581400" y="2667000"/>
              <a:ext cx="1752600" cy="1219200"/>
            </a:xfrm>
            <a:prstGeom prst="rect">
              <a:avLst/>
            </a:prstGeom>
            <a:gradFill flip="none" rotWithShape="1">
              <a:gsLst>
                <a:gs pos="0">
                  <a:schemeClr val="accent1">
                    <a:shade val="51000"/>
                    <a:satMod val="130000"/>
                    <a:alpha val="49000"/>
                  </a:schemeClr>
                </a:gs>
                <a:gs pos="80000">
                  <a:schemeClr val="accent1">
                    <a:shade val="93000"/>
                    <a:satMod val="130000"/>
                    <a:alpha val="49000"/>
                  </a:schemeClr>
                </a:gs>
                <a:gs pos="100000">
                  <a:schemeClr val="accent1">
                    <a:shade val="94000"/>
                    <a:satMod val="135000"/>
                    <a:alpha val="49000"/>
                  </a:schemeClr>
                </a:gs>
              </a:gsLst>
              <a:lin ang="16200000" scaled="0"/>
              <a:tileRect/>
            </a:gradFill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</p:grpSp>
    </p:spTree>
    <p:extLst>
      <p:ext uri="{BB962C8B-B14F-4D97-AF65-F5344CB8AC3E}">
        <p14:creationId xmlns="" xmlns:a="http://schemas.openxmlformats.org/drawingml/2006/main" xmlns:r="http://schemas.openxmlformats.org/officeDocument/2006/relationships" xmlns:p="http://schemas.openxmlformats.org/presentationml/2006/main" xmlns:p14="http://schemas.microsoft.com/office/powerpoint/2010/main" xmlns:mv="urn:schemas-microsoft-com:mac:vml" xmlns:mc="http://schemas.openxmlformats.org/markup-compatibility/2006" val="1502691214"/>
      </p:ext>
    </p:extLst>
  </p:cSld>
  <p:clrMapOvr>
    <a:masterClrMapping/>
  </p:clrMapOvr>
  <p:timing>
    <p:tnLst>
      <p:par>
        <p:cTn id="1" dur="indefinite" restart="never" nodeType="tmRoot"/>
      </p:par>
    </p:tnLst>
  </p:timing>
</p:sld>
</file>

<file path=ppt/slides/slide28.xml><?xml version="1.0" encoding="utf-8"?>
<p:sld xmlns:a="http://schemas.openxmlformats.org/drawingml/2006/main" xmlns:r="http://schemas.openxmlformats.org/officeDocument/2006/relationships" xmlns:mc="http://schemas.openxmlformats.org/markup-compatibility/2006" xmlns:mv="urn:schemas-microsoft-com:mac:vml" xmlns:p="http://schemas.openxmlformats.org/presentationml/2006/main" mc:Ignorable="mv" mc:PreserveAttributes="mv:*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3" name="Subtitle 2"/>
          <p:cNvSpPr>
            <a:spLocks noGrp="1"/>
          </p:cNvSpPr>
          <p:nvPr>
            <p:ph type="subTitle" idx="1"/>
          </p:nvPr>
        </p:nvSpPr>
        <p:spPr>
          <a:xfrm>
            <a:off x="1403648" y="1371600"/>
            <a:ext cx="6400800" cy="1752600"/>
          </a:xfrm>
        </p:spPr>
        <p:txBody>
          <a:bodyPr>
            <a:normAutofit/>
          </a:bodyPr>
          <a:lstStyle/>
          <a:p>
            <a:r>
              <a:rPr lang="en-GB" dirty="0" smtClean="0"/>
              <a:t>Change the subject in the following to make </a:t>
            </a:r>
            <a:r>
              <a:rPr lang="en-GB" dirty="0" smtClean="0">
                <a:solidFill>
                  <a:srgbClr val="FFFF00"/>
                </a:solidFill>
              </a:rPr>
              <a:t>a</a:t>
            </a:r>
            <a:r>
              <a:rPr lang="en-GB" dirty="0" smtClean="0">
                <a:solidFill>
                  <a:srgbClr val="FF0000"/>
                </a:solidFill>
              </a:rPr>
              <a:t> </a:t>
            </a:r>
            <a:r>
              <a:rPr lang="en-GB" dirty="0" smtClean="0"/>
              <a:t>the subject</a:t>
            </a:r>
            <a:endParaRPr lang="en-GB" dirty="0"/>
          </a:p>
        </p:txBody>
      </p:sp>
      <p:sp>
        <p:nvSpPr>
          <p:cNvPr id="4" name="Subtitle 2"/>
          <p:cNvSpPr txBox="1">
            <a:spLocks/>
          </p:cNvSpPr>
          <p:nvPr/>
        </p:nvSpPr>
        <p:spPr>
          <a:xfrm>
            <a:off x="1331640" y="2590800"/>
            <a:ext cx="6400800" cy="648072"/>
          </a:xfrm>
          <a:prstGeom prst="rect">
            <a:avLst/>
          </a:prstGeom>
        </p:spPr>
        <p:txBody>
          <a:bodyPr vert="horz" lIns="91440" tIns="45720" rIns="91440" bIns="45720" rtlCol="0">
            <a:normAutofit/>
          </a:bodyPr>
          <a:lstStyle>
            <a:lvl1pPr marL="0" indent="0" algn="ctr" defTabSz="914400" rtl="0" eaLnBrk="1" latinLnBrk="0" hangingPunct="1">
              <a:spcBef>
                <a:spcPct val="20000"/>
              </a:spcBef>
              <a:buFont typeface="Arial" pitchFamily="34" charset="0"/>
              <a:buNone/>
              <a:defRPr sz="3200" kern="1200">
                <a:solidFill>
                  <a:schemeClr val="tx1">
                    <a:tint val="75000"/>
                  </a:schemeClr>
                </a:solidFill>
                <a:latin typeface="+mn-lt"/>
                <a:ea typeface="+mn-ea"/>
                <a:cs typeface="+mn-cs"/>
              </a:defRPr>
            </a:lvl1pPr>
            <a:lvl2pPr marL="457200" indent="0" algn="ctr" defTabSz="914400" rtl="0" eaLnBrk="1" latinLnBrk="0" hangingPunct="1">
              <a:spcBef>
                <a:spcPct val="20000"/>
              </a:spcBef>
              <a:buFont typeface="Arial" pitchFamily="34" charset="0"/>
              <a:buNone/>
              <a:defRPr sz="2800" kern="1200">
                <a:solidFill>
                  <a:schemeClr val="tx1">
                    <a:tint val="75000"/>
                  </a:schemeClr>
                </a:solidFill>
                <a:latin typeface="+mn-lt"/>
                <a:ea typeface="+mn-ea"/>
                <a:cs typeface="+mn-cs"/>
              </a:defRPr>
            </a:lvl2pPr>
            <a:lvl3pPr marL="914400" indent="0" algn="ctr" defTabSz="914400" rtl="0" eaLnBrk="1" latinLnBrk="0" hangingPunct="1">
              <a:spcBef>
                <a:spcPct val="20000"/>
              </a:spcBef>
              <a:buFont typeface="Arial" pitchFamily="34" charset="0"/>
              <a:buNone/>
              <a:defRPr sz="2400" kern="1200">
                <a:solidFill>
                  <a:schemeClr val="tx1">
                    <a:tint val="75000"/>
                  </a:schemeClr>
                </a:solidFill>
                <a:latin typeface="+mn-lt"/>
                <a:ea typeface="+mn-ea"/>
                <a:cs typeface="+mn-cs"/>
              </a:defRPr>
            </a:lvl3pPr>
            <a:lvl4pPr marL="1371600" indent="0" algn="ctr" defTabSz="914400" rtl="0" eaLnBrk="1" latinLnBrk="0" hangingPunct="1">
              <a:spcBef>
                <a:spcPct val="20000"/>
              </a:spcBef>
              <a:buFont typeface="Arial" pitchFamily="34" charset="0"/>
              <a:buNone/>
              <a:defRPr sz="2000" kern="1200">
                <a:solidFill>
                  <a:schemeClr val="tx1">
                    <a:tint val="75000"/>
                  </a:schemeClr>
                </a:solidFill>
                <a:latin typeface="+mn-lt"/>
                <a:ea typeface="+mn-ea"/>
                <a:cs typeface="+mn-cs"/>
              </a:defRPr>
            </a:lvl4pPr>
            <a:lvl5pPr marL="1828800" indent="0" algn="ctr" defTabSz="914400" rtl="0" eaLnBrk="1" latinLnBrk="0" hangingPunct="1">
              <a:spcBef>
                <a:spcPct val="20000"/>
              </a:spcBef>
              <a:buFont typeface="Arial" pitchFamily="34" charset="0"/>
              <a:buNone/>
              <a:defRPr sz="2000" kern="1200">
                <a:solidFill>
                  <a:schemeClr val="tx1">
                    <a:tint val="75000"/>
                  </a:schemeClr>
                </a:solidFill>
                <a:latin typeface="+mn-lt"/>
                <a:ea typeface="+mn-ea"/>
                <a:cs typeface="+mn-cs"/>
              </a:defRPr>
            </a:lvl5pPr>
            <a:lvl6pPr marL="2286000" indent="0" algn="ctr" defTabSz="914400" rtl="0" eaLnBrk="1" latinLnBrk="0" hangingPunct="1">
              <a:spcBef>
                <a:spcPct val="20000"/>
              </a:spcBef>
              <a:buFont typeface="Arial" pitchFamily="34" charset="0"/>
              <a:buNone/>
              <a:defRPr sz="2000" kern="1200">
                <a:solidFill>
                  <a:schemeClr val="tx1">
                    <a:tint val="75000"/>
                  </a:schemeClr>
                </a:solidFill>
                <a:latin typeface="+mn-lt"/>
                <a:ea typeface="+mn-ea"/>
                <a:cs typeface="+mn-cs"/>
              </a:defRPr>
            </a:lvl6pPr>
            <a:lvl7pPr marL="2743200" indent="0" algn="ctr" defTabSz="914400" rtl="0" eaLnBrk="1" latinLnBrk="0" hangingPunct="1">
              <a:spcBef>
                <a:spcPct val="20000"/>
              </a:spcBef>
              <a:buFont typeface="Arial" pitchFamily="34" charset="0"/>
              <a:buNone/>
              <a:defRPr sz="2000" kern="1200">
                <a:solidFill>
                  <a:schemeClr val="tx1">
                    <a:tint val="75000"/>
                  </a:schemeClr>
                </a:solidFill>
                <a:latin typeface="+mn-lt"/>
                <a:ea typeface="+mn-ea"/>
                <a:cs typeface="+mn-cs"/>
              </a:defRPr>
            </a:lvl7pPr>
            <a:lvl8pPr marL="3200400" indent="0" algn="ctr" defTabSz="914400" rtl="0" eaLnBrk="1" latinLnBrk="0" hangingPunct="1">
              <a:spcBef>
                <a:spcPct val="20000"/>
              </a:spcBef>
              <a:buFont typeface="Arial" pitchFamily="34" charset="0"/>
              <a:buNone/>
              <a:defRPr sz="2000" kern="1200">
                <a:solidFill>
                  <a:schemeClr val="tx1">
                    <a:tint val="75000"/>
                  </a:schemeClr>
                </a:solidFill>
                <a:latin typeface="+mn-lt"/>
                <a:ea typeface="+mn-ea"/>
                <a:cs typeface="+mn-cs"/>
              </a:defRPr>
            </a:lvl8pPr>
            <a:lvl9pPr marL="3657600" indent="0" algn="ctr" defTabSz="914400" rtl="0" eaLnBrk="1" latinLnBrk="0" hangingPunct="1">
              <a:spcBef>
                <a:spcPct val="20000"/>
              </a:spcBef>
              <a:buFont typeface="Arial" pitchFamily="34" charset="0"/>
              <a:buNone/>
              <a:defRPr sz="2000" kern="1200">
                <a:solidFill>
                  <a:schemeClr val="tx1">
                    <a:tint val="75000"/>
                  </a:schemeClr>
                </a:solidFill>
                <a:latin typeface="+mn-lt"/>
                <a:ea typeface="+mn-ea"/>
                <a:cs typeface="+mn-cs"/>
              </a:defRPr>
            </a:lvl9pPr>
          </a:lstStyle>
          <a:p>
            <a:r>
              <a:rPr lang="en-GB" dirty="0" smtClean="0"/>
              <a:t>v= u +</a:t>
            </a:r>
            <a:r>
              <a:rPr lang="en-GB" dirty="0" smtClean="0">
                <a:solidFill>
                  <a:srgbClr val="FF0000"/>
                </a:solidFill>
              </a:rPr>
              <a:t> </a:t>
            </a:r>
            <a:r>
              <a:rPr lang="en-GB" dirty="0" smtClean="0">
                <a:solidFill>
                  <a:srgbClr val="FFFF00"/>
                </a:solidFill>
              </a:rPr>
              <a:t>a</a:t>
            </a:r>
            <a:r>
              <a:rPr lang="en-GB" dirty="0" smtClean="0"/>
              <a:t>t </a:t>
            </a:r>
            <a:endParaRPr lang="en-GB" dirty="0"/>
          </a:p>
        </p:txBody>
      </p:sp>
      <p:sp>
        <p:nvSpPr>
          <p:cNvPr id="5" name="Subtitle 2"/>
          <p:cNvSpPr txBox="1">
            <a:spLocks/>
          </p:cNvSpPr>
          <p:nvPr/>
        </p:nvSpPr>
        <p:spPr>
          <a:xfrm>
            <a:off x="1704047" y="4077072"/>
            <a:ext cx="6400800" cy="648072"/>
          </a:xfrm>
          <a:prstGeom prst="rect">
            <a:avLst/>
          </a:prstGeom>
        </p:spPr>
        <p:txBody>
          <a:bodyPr vert="horz" lIns="91440" tIns="45720" rIns="91440" bIns="45720" rtlCol="0">
            <a:normAutofit/>
          </a:bodyPr>
          <a:lstStyle>
            <a:lvl1pPr marL="0" indent="0" algn="ctr" defTabSz="914400" rtl="0" eaLnBrk="1" latinLnBrk="0" hangingPunct="1">
              <a:spcBef>
                <a:spcPct val="20000"/>
              </a:spcBef>
              <a:buFont typeface="Arial" pitchFamily="34" charset="0"/>
              <a:buNone/>
              <a:defRPr sz="3200" kern="1200">
                <a:solidFill>
                  <a:schemeClr val="tx1">
                    <a:tint val="75000"/>
                  </a:schemeClr>
                </a:solidFill>
                <a:latin typeface="+mn-lt"/>
                <a:ea typeface="+mn-ea"/>
                <a:cs typeface="+mn-cs"/>
              </a:defRPr>
            </a:lvl1pPr>
            <a:lvl2pPr marL="457200" indent="0" algn="ctr" defTabSz="914400" rtl="0" eaLnBrk="1" latinLnBrk="0" hangingPunct="1">
              <a:spcBef>
                <a:spcPct val="20000"/>
              </a:spcBef>
              <a:buFont typeface="Arial" pitchFamily="34" charset="0"/>
              <a:buNone/>
              <a:defRPr sz="2800" kern="1200">
                <a:solidFill>
                  <a:schemeClr val="tx1">
                    <a:tint val="75000"/>
                  </a:schemeClr>
                </a:solidFill>
                <a:latin typeface="+mn-lt"/>
                <a:ea typeface="+mn-ea"/>
                <a:cs typeface="+mn-cs"/>
              </a:defRPr>
            </a:lvl2pPr>
            <a:lvl3pPr marL="914400" indent="0" algn="ctr" defTabSz="914400" rtl="0" eaLnBrk="1" latinLnBrk="0" hangingPunct="1">
              <a:spcBef>
                <a:spcPct val="20000"/>
              </a:spcBef>
              <a:buFont typeface="Arial" pitchFamily="34" charset="0"/>
              <a:buNone/>
              <a:defRPr sz="2400" kern="1200">
                <a:solidFill>
                  <a:schemeClr val="tx1">
                    <a:tint val="75000"/>
                  </a:schemeClr>
                </a:solidFill>
                <a:latin typeface="+mn-lt"/>
                <a:ea typeface="+mn-ea"/>
                <a:cs typeface="+mn-cs"/>
              </a:defRPr>
            </a:lvl3pPr>
            <a:lvl4pPr marL="1371600" indent="0" algn="ctr" defTabSz="914400" rtl="0" eaLnBrk="1" latinLnBrk="0" hangingPunct="1">
              <a:spcBef>
                <a:spcPct val="20000"/>
              </a:spcBef>
              <a:buFont typeface="Arial" pitchFamily="34" charset="0"/>
              <a:buNone/>
              <a:defRPr sz="2000" kern="1200">
                <a:solidFill>
                  <a:schemeClr val="tx1">
                    <a:tint val="75000"/>
                  </a:schemeClr>
                </a:solidFill>
                <a:latin typeface="+mn-lt"/>
                <a:ea typeface="+mn-ea"/>
                <a:cs typeface="+mn-cs"/>
              </a:defRPr>
            </a:lvl4pPr>
            <a:lvl5pPr marL="1828800" indent="0" algn="ctr" defTabSz="914400" rtl="0" eaLnBrk="1" latinLnBrk="0" hangingPunct="1">
              <a:spcBef>
                <a:spcPct val="20000"/>
              </a:spcBef>
              <a:buFont typeface="Arial" pitchFamily="34" charset="0"/>
              <a:buNone/>
              <a:defRPr sz="2000" kern="1200">
                <a:solidFill>
                  <a:schemeClr val="tx1">
                    <a:tint val="75000"/>
                  </a:schemeClr>
                </a:solidFill>
                <a:latin typeface="+mn-lt"/>
                <a:ea typeface="+mn-ea"/>
                <a:cs typeface="+mn-cs"/>
              </a:defRPr>
            </a:lvl5pPr>
            <a:lvl6pPr marL="2286000" indent="0" algn="ctr" defTabSz="914400" rtl="0" eaLnBrk="1" latinLnBrk="0" hangingPunct="1">
              <a:spcBef>
                <a:spcPct val="20000"/>
              </a:spcBef>
              <a:buFont typeface="Arial" pitchFamily="34" charset="0"/>
              <a:buNone/>
              <a:defRPr sz="2000" kern="1200">
                <a:solidFill>
                  <a:schemeClr val="tx1">
                    <a:tint val="75000"/>
                  </a:schemeClr>
                </a:solidFill>
                <a:latin typeface="+mn-lt"/>
                <a:ea typeface="+mn-ea"/>
                <a:cs typeface="+mn-cs"/>
              </a:defRPr>
            </a:lvl6pPr>
            <a:lvl7pPr marL="2743200" indent="0" algn="ctr" defTabSz="914400" rtl="0" eaLnBrk="1" latinLnBrk="0" hangingPunct="1">
              <a:spcBef>
                <a:spcPct val="20000"/>
              </a:spcBef>
              <a:buFont typeface="Arial" pitchFamily="34" charset="0"/>
              <a:buNone/>
              <a:defRPr sz="2000" kern="1200">
                <a:solidFill>
                  <a:schemeClr val="tx1">
                    <a:tint val="75000"/>
                  </a:schemeClr>
                </a:solidFill>
                <a:latin typeface="+mn-lt"/>
                <a:ea typeface="+mn-ea"/>
                <a:cs typeface="+mn-cs"/>
              </a:defRPr>
            </a:lvl7pPr>
            <a:lvl8pPr marL="3200400" indent="0" algn="ctr" defTabSz="914400" rtl="0" eaLnBrk="1" latinLnBrk="0" hangingPunct="1">
              <a:spcBef>
                <a:spcPct val="20000"/>
              </a:spcBef>
              <a:buFont typeface="Arial" pitchFamily="34" charset="0"/>
              <a:buNone/>
              <a:defRPr sz="2000" kern="1200">
                <a:solidFill>
                  <a:schemeClr val="tx1">
                    <a:tint val="75000"/>
                  </a:schemeClr>
                </a:solidFill>
                <a:latin typeface="+mn-lt"/>
                <a:ea typeface="+mn-ea"/>
                <a:cs typeface="+mn-cs"/>
              </a:defRPr>
            </a:lvl8pPr>
            <a:lvl9pPr marL="3657600" indent="0" algn="ctr" defTabSz="914400" rtl="0" eaLnBrk="1" latinLnBrk="0" hangingPunct="1">
              <a:spcBef>
                <a:spcPct val="20000"/>
              </a:spcBef>
              <a:buFont typeface="Arial" pitchFamily="34" charset="0"/>
              <a:buNone/>
              <a:defRPr sz="2000" kern="1200">
                <a:solidFill>
                  <a:schemeClr val="tx1">
                    <a:tint val="75000"/>
                  </a:schemeClr>
                </a:solidFill>
                <a:latin typeface="+mn-lt"/>
                <a:ea typeface="+mn-ea"/>
                <a:cs typeface="+mn-cs"/>
              </a:defRPr>
            </a:lvl9pPr>
          </a:lstStyle>
          <a:p>
            <a:r>
              <a:rPr lang="en-GB" dirty="0" smtClean="0"/>
              <a:t> </a:t>
            </a:r>
            <a:endParaRPr lang="en-GB" dirty="0"/>
          </a:p>
        </p:txBody>
      </p:sp>
      <p:sp>
        <p:nvSpPr>
          <p:cNvPr id="8" name="TextBox 7"/>
          <p:cNvSpPr txBox="1"/>
          <p:nvPr/>
        </p:nvSpPr>
        <p:spPr>
          <a:xfrm>
            <a:off x="914400" y="2724090"/>
            <a:ext cx="1905000" cy="400110"/>
          </a:xfrm>
          <a:prstGeom prst="rect">
            <a:avLst/>
          </a:prstGeom>
          <a:noFill/>
        </p:spPr>
        <p:txBody>
          <a:bodyPr wrap="square" rtlCol="0">
            <a:spAutoFit/>
          </a:bodyPr>
          <a:lstStyle/>
          <a:p>
            <a:r>
              <a:rPr lang="en-US" sz="2000" dirty="0" smtClean="0"/>
              <a:t>Highlight ‘</a:t>
            </a:r>
            <a:r>
              <a:rPr lang="en-US" sz="2000" dirty="0" smtClean="0">
                <a:solidFill>
                  <a:srgbClr val="FFFF00"/>
                </a:solidFill>
              </a:rPr>
              <a:t>a</a:t>
            </a:r>
            <a:r>
              <a:rPr lang="en-US" sz="2000" dirty="0" smtClean="0"/>
              <a:t>’</a:t>
            </a:r>
            <a:endParaRPr lang="en-US" sz="2000" dirty="0"/>
          </a:p>
        </p:txBody>
      </p:sp>
      <p:sp>
        <p:nvSpPr>
          <p:cNvPr id="9" name="TextBox 8"/>
          <p:cNvSpPr txBox="1"/>
          <p:nvPr/>
        </p:nvSpPr>
        <p:spPr>
          <a:xfrm>
            <a:off x="457200" y="3333690"/>
            <a:ext cx="2362200" cy="707886"/>
          </a:xfrm>
          <a:prstGeom prst="rect">
            <a:avLst/>
          </a:prstGeom>
          <a:noFill/>
        </p:spPr>
        <p:txBody>
          <a:bodyPr wrap="square" rtlCol="0">
            <a:spAutoFit/>
          </a:bodyPr>
          <a:lstStyle/>
          <a:p>
            <a:pPr>
              <a:buFontTx/>
              <a:buChar char="-"/>
            </a:pPr>
            <a:r>
              <a:rPr lang="en-US" sz="2000" dirty="0" err="1" smtClean="0"/>
              <a:t>u</a:t>
            </a:r>
            <a:r>
              <a:rPr lang="en-US" sz="2000" dirty="0" smtClean="0"/>
              <a:t> from both sides</a:t>
            </a:r>
          </a:p>
          <a:p>
            <a:r>
              <a:rPr lang="en-US" sz="2000" dirty="0" smtClean="0"/>
              <a:t>(to leave the “</a:t>
            </a:r>
            <a:r>
              <a:rPr lang="en-US" sz="2000" dirty="0" smtClean="0">
                <a:solidFill>
                  <a:srgbClr val="FFFF00"/>
                </a:solidFill>
              </a:rPr>
              <a:t>a</a:t>
            </a:r>
            <a:r>
              <a:rPr lang="en-US" sz="2000" dirty="0" smtClean="0"/>
              <a:t>t” </a:t>
            </a:r>
            <a:endParaRPr lang="en-US" sz="2000" dirty="0"/>
          </a:p>
        </p:txBody>
      </p:sp>
      <p:sp>
        <p:nvSpPr>
          <p:cNvPr id="11" name="TextBox 10"/>
          <p:cNvSpPr txBox="1"/>
          <p:nvPr/>
        </p:nvSpPr>
        <p:spPr>
          <a:xfrm>
            <a:off x="3581400" y="3276600"/>
            <a:ext cx="1981200" cy="584776"/>
          </a:xfrm>
          <a:prstGeom prst="rect">
            <a:avLst/>
          </a:prstGeom>
          <a:noFill/>
        </p:spPr>
        <p:txBody>
          <a:bodyPr wrap="square" rtlCol="0">
            <a:spAutoFit/>
          </a:bodyPr>
          <a:lstStyle/>
          <a:p>
            <a:r>
              <a:rPr lang="en-GB" sz="3200" dirty="0" smtClean="0"/>
              <a:t>-</a:t>
            </a:r>
            <a:r>
              <a:rPr lang="en-GB" sz="3200" dirty="0" err="1" smtClean="0"/>
              <a:t>u</a:t>
            </a:r>
            <a:r>
              <a:rPr lang="en-GB" sz="3200" dirty="0" smtClean="0"/>
              <a:t>  -</a:t>
            </a:r>
            <a:r>
              <a:rPr lang="en-GB" sz="3200" dirty="0" err="1" smtClean="0"/>
              <a:t>u</a:t>
            </a:r>
            <a:r>
              <a:rPr lang="en-GB" sz="3200" dirty="0" smtClean="0"/>
              <a:t> </a:t>
            </a:r>
          </a:p>
        </p:txBody>
      </p:sp>
      <p:cxnSp>
        <p:nvCxnSpPr>
          <p:cNvPr id="14" name="Straight Connector 13"/>
          <p:cNvCxnSpPr/>
          <p:nvPr/>
        </p:nvCxnSpPr>
        <p:spPr>
          <a:xfrm>
            <a:off x="3581400" y="3884612"/>
            <a:ext cx="1828800" cy="1588"/>
          </a:xfrm>
          <a:prstGeom prst="line">
            <a:avLst/>
          </a:prstGeom>
        </p:spPr>
        <p:style>
          <a:lnRef idx="2">
            <a:schemeClr val="accent1"/>
          </a:lnRef>
          <a:fillRef idx="0">
            <a:schemeClr val="accent1"/>
          </a:fillRef>
          <a:effectRef idx="1">
            <a:schemeClr val="accent1"/>
          </a:effectRef>
          <a:fontRef idx="minor">
            <a:schemeClr val="tx1"/>
          </a:fontRef>
        </p:style>
      </p:cxnSp>
      <p:sp>
        <p:nvSpPr>
          <p:cNvPr id="16" name="Title 1"/>
          <p:cNvSpPr txBox="1">
            <a:spLocks/>
          </p:cNvSpPr>
          <p:nvPr/>
        </p:nvSpPr>
        <p:spPr>
          <a:xfrm>
            <a:off x="611560" y="152400"/>
            <a:ext cx="7772400" cy="1470025"/>
          </a:xfrm>
          <a:prstGeom prst="rect">
            <a:avLst/>
          </a:prstGeom>
        </p:spPr>
        <p:txBody>
          <a:bodyPr vert="horz" lIns="91440" tIns="45720" rIns="91440" bIns="45720" rtlCol="0" anchor="ctr">
            <a:normAutofit/>
          </a:bodyPr>
          <a:lstStyle/>
          <a:p>
            <a:pPr marL="0" marR="0" lvl="0" indent="0" algn="ctr" defTabSz="914400" rtl="0" eaLnBrk="1" fontAlgn="auto" latinLnBrk="0" hangingPunct="1">
              <a:lnSpc>
                <a:spcPct val="100000"/>
              </a:lnSpc>
              <a:spcBef>
                <a:spcPct val="0"/>
              </a:spcBef>
              <a:spcAft>
                <a:spcPts val="0"/>
              </a:spcAft>
              <a:buClrTx/>
              <a:buSzTx/>
              <a:buFontTx/>
              <a:buNone/>
              <a:tabLst/>
              <a:defRPr/>
            </a:pPr>
            <a:r>
              <a:rPr kumimoji="0" lang="en-GB" sz="4400" b="0" i="0" u="none" strike="noStrike" kern="1200" cap="none" spc="0" normalizeH="0" baseline="0" noProof="0" smtClean="0">
                <a:ln>
                  <a:noFill/>
                </a:ln>
                <a:solidFill>
                  <a:schemeClr val="tx1"/>
                </a:solidFill>
                <a:effectLst/>
                <a:uLnTx/>
                <a:uFillTx/>
                <a:latin typeface="+mj-lt"/>
                <a:ea typeface="+mj-ea"/>
                <a:cs typeface="+mj-cs"/>
              </a:rPr>
              <a:t>Example 2</a:t>
            </a:r>
            <a:endParaRPr kumimoji="0" lang="en-GB" sz="4400" b="0" i="0" u="none" strike="noStrike" kern="1200" cap="none" spc="0" normalizeH="0" baseline="0" noProof="0" dirty="0">
              <a:ln>
                <a:noFill/>
              </a:ln>
              <a:solidFill>
                <a:schemeClr val="tx1"/>
              </a:solidFill>
              <a:effectLst/>
              <a:uLnTx/>
              <a:uFillTx/>
              <a:latin typeface="+mj-lt"/>
              <a:ea typeface="+mj-ea"/>
              <a:cs typeface="+mj-cs"/>
            </a:endParaRPr>
          </a:p>
        </p:txBody>
      </p:sp>
      <p:cxnSp>
        <p:nvCxnSpPr>
          <p:cNvPr id="10" name="Straight Connector 9"/>
          <p:cNvCxnSpPr/>
          <p:nvPr/>
        </p:nvCxnSpPr>
        <p:spPr>
          <a:xfrm rot="5400000">
            <a:off x="4229100" y="2857500"/>
            <a:ext cx="381000" cy="152400"/>
          </a:xfrm>
          <a:prstGeom prst="line">
            <a:avLst/>
          </a:prstGeom>
          <a:ln w="57150" cap="flat" cmpd="sng" algn="ctr">
            <a:solidFill>
              <a:srgbClr val="FF0000"/>
            </a:solidFill>
            <a:prstDash val="solid"/>
            <a:round/>
            <a:headEnd type="none" w="med" len="med"/>
            <a:tailEnd type="none" w="med" len="med"/>
          </a:ln>
        </p:spPr>
        <p:style>
          <a:lnRef idx="2">
            <a:schemeClr val="accent1"/>
          </a:lnRef>
          <a:fillRef idx="0">
            <a:schemeClr val="accent1"/>
          </a:fillRef>
          <a:effectRef idx="1">
            <a:schemeClr val="accent1"/>
          </a:effectRef>
          <a:fontRef idx="minor">
            <a:schemeClr val="tx1"/>
          </a:fontRef>
        </p:style>
      </p:cxnSp>
      <p:cxnSp>
        <p:nvCxnSpPr>
          <p:cNvPr id="12" name="Straight Connector 11"/>
          <p:cNvCxnSpPr/>
          <p:nvPr/>
        </p:nvCxnSpPr>
        <p:spPr>
          <a:xfrm rot="5400000">
            <a:off x="4229100" y="3543300"/>
            <a:ext cx="381000" cy="152400"/>
          </a:xfrm>
          <a:prstGeom prst="line">
            <a:avLst/>
          </a:prstGeom>
          <a:ln w="57150" cap="flat" cmpd="sng" algn="ctr">
            <a:solidFill>
              <a:srgbClr val="FF0000"/>
            </a:solidFill>
            <a:prstDash val="solid"/>
            <a:round/>
            <a:headEnd type="none" w="med" len="med"/>
            <a:tailEnd type="none" w="med" len="med"/>
          </a:ln>
        </p:spPr>
        <p:style>
          <a:lnRef idx="2">
            <a:schemeClr val="accent1"/>
          </a:lnRef>
          <a:fillRef idx="0">
            <a:schemeClr val="accent1"/>
          </a:fillRef>
          <a:effectRef idx="1">
            <a:schemeClr val="accent1"/>
          </a:effectRef>
          <a:fontRef idx="minor">
            <a:schemeClr val="tx1"/>
          </a:fontRef>
        </p:style>
      </p:cxnSp>
      <p:sp>
        <p:nvSpPr>
          <p:cNvPr id="17" name="Rectangle 16"/>
          <p:cNvSpPr/>
          <p:nvPr/>
        </p:nvSpPr>
        <p:spPr>
          <a:xfrm>
            <a:off x="3581400" y="2667000"/>
            <a:ext cx="1752600" cy="1219200"/>
          </a:xfrm>
          <a:prstGeom prst="rect">
            <a:avLst/>
          </a:prstGeom>
          <a:gradFill flip="none" rotWithShape="1">
            <a:gsLst>
              <a:gs pos="0">
                <a:schemeClr val="accent1">
                  <a:shade val="51000"/>
                  <a:satMod val="130000"/>
                  <a:alpha val="49000"/>
                </a:schemeClr>
              </a:gs>
              <a:gs pos="80000">
                <a:schemeClr val="accent1">
                  <a:shade val="93000"/>
                  <a:satMod val="130000"/>
                  <a:alpha val="49000"/>
                </a:schemeClr>
              </a:gs>
              <a:gs pos="100000">
                <a:schemeClr val="accent1">
                  <a:shade val="94000"/>
                  <a:satMod val="135000"/>
                  <a:alpha val="49000"/>
                </a:schemeClr>
              </a:gs>
            </a:gsLst>
            <a:lin ang="16200000" scaled="0"/>
            <a:tileRect/>
          </a:gradFill>
        </p:spPr>
        <p:style>
          <a:lnRef idx="1">
            <a:schemeClr val="accent1"/>
          </a:lnRef>
          <a:fillRef idx="3">
            <a:schemeClr val="accent1"/>
          </a:fillRef>
          <a:effectRef idx="2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algn="ctr"/>
            <a:endParaRPr lang="en-US"/>
          </a:p>
        </p:txBody>
      </p:sp>
      <p:grpSp>
        <p:nvGrpSpPr>
          <p:cNvPr id="19" name="Group 18"/>
          <p:cNvGrpSpPr/>
          <p:nvPr/>
        </p:nvGrpSpPr>
        <p:grpSpPr>
          <a:xfrm>
            <a:off x="1371600" y="4038600"/>
            <a:ext cx="7162800" cy="1143000"/>
            <a:chOff x="1371600" y="4038600"/>
            <a:chExt cx="7162800" cy="1143000"/>
          </a:xfrm>
        </p:grpSpPr>
        <p:sp>
          <p:nvSpPr>
            <p:cNvPr id="13" name="TextBox 12"/>
            <p:cNvSpPr txBox="1"/>
            <p:nvPr/>
          </p:nvSpPr>
          <p:spPr>
            <a:xfrm>
              <a:off x="1371600" y="4191000"/>
              <a:ext cx="1524000" cy="400110"/>
            </a:xfrm>
            <a:prstGeom prst="rect">
              <a:avLst/>
            </a:prstGeom>
            <a:noFill/>
          </p:spPr>
          <p:txBody>
            <a:bodyPr wrap="square" rtlCol="0">
              <a:spAutoFit/>
            </a:bodyPr>
            <a:lstStyle/>
            <a:p>
              <a:r>
                <a:rPr lang="en-US" sz="2000" dirty="0" smtClean="0"/>
                <a:t>Leaving…</a:t>
              </a:r>
              <a:endParaRPr lang="en-US" sz="2000" dirty="0"/>
            </a:p>
          </p:txBody>
        </p:sp>
        <p:sp>
          <p:nvSpPr>
            <p:cNvPr id="15" name="TextBox 14"/>
            <p:cNvSpPr txBox="1"/>
            <p:nvPr/>
          </p:nvSpPr>
          <p:spPr>
            <a:xfrm>
              <a:off x="3048000" y="4038600"/>
              <a:ext cx="1981200" cy="584776"/>
            </a:xfrm>
            <a:prstGeom prst="rect">
              <a:avLst/>
            </a:prstGeom>
            <a:noFill/>
          </p:spPr>
          <p:txBody>
            <a:bodyPr wrap="square" rtlCol="0">
              <a:spAutoFit/>
            </a:bodyPr>
            <a:lstStyle/>
            <a:p>
              <a:r>
                <a:rPr lang="en-US" sz="3200" dirty="0" err="1" smtClean="0"/>
                <a:t>v</a:t>
              </a:r>
              <a:r>
                <a:rPr lang="en-GB" sz="3200" dirty="0" smtClean="0"/>
                <a:t> </a:t>
              </a:r>
              <a:r>
                <a:rPr lang="en-US" sz="3200" dirty="0" smtClean="0"/>
                <a:t>–</a:t>
              </a:r>
              <a:r>
                <a:rPr lang="en-GB" sz="3200" dirty="0" smtClean="0"/>
                <a:t> </a:t>
              </a:r>
              <a:r>
                <a:rPr lang="en-GB" sz="3200" dirty="0" err="1" smtClean="0"/>
                <a:t>u</a:t>
              </a:r>
              <a:r>
                <a:rPr lang="en-GB" sz="3200" dirty="0" smtClean="0"/>
                <a:t> = </a:t>
              </a:r>
              <a:r>
                <a:rPr lang="en-GB" sz="3200" dirty="0" smtClean="0">
                  <a:solidFill>
                    <a:srgbClr val="FF0000"/>
                  </a:solidFill>
                </a:rPr>
                <a:t> </a:t>
              </a:r>
              <a:r>
                <a:rPr lang="en-GB" sz="3200" dirty="0" smtClean="0">
                  <a:solidFill>
                    <a:srgbClr val="FFFF00"/>
                  </a:solidFill>
                </a:rPr>
                <a:t>a</a:t>
              </a:r>
              <a:r>
                <a:rPr lang="en-GB" sz="3200" dirty="0" smtClean="0"/>
                <a:t>t </a:t>
              </a:r>
            </a:p>
          </p:txBody>
        </p:sp>
        <p:sp>
          <p:nvSpPr>
            <p:cNvPr id="18" name="TextBox 17"/>
            <p:cNvSpPr txBox="1"/>
            <p:nvPr/>
          </p:nvSpPr>
          <p:spPr>
            <a:xfrm>
              <a:off x="6172200" y="4165937"/>
              <a:ext cx="2362200" cy="1015663"/>
            </a:xfrm>
            <a:prstGeom prst="rect">
              <a:avLst/>
            </a:prstGeom>
            <a:noFill/>
          </p:spPr>
          <p:txBody>
            <a:bodyPr wrap="square" rtlCol="0">
              <a:spAutoFit/>
            </a:bodyPr>
            <a:lstStyle/>
            <a:p>
              <a:r>
                <a:rPr lang="en-US" sz="2000" dirty="0" err="1" smtClean="0"/>
                <a:t>t</a:t>
              </a:r>
              <a:r>
                <a:rPr lang="en-US" sz="2000" dirty="0" smtClean="0"/>
                <a:t> is multiplied to </a:t>
              </a:r>
              <a:r>
                <a:rPr lang="en-US" sz="2000" dirty="0" smtClean="0">
                  <a:solidFill>
                    <a:srgbClr val="FFFF00"/>
                  </a:solidFill>
                </a:rPr>
                <a:t>a</a:t>
              </a:r>
              <a:r>
                <a:rPr lang="en-US" sz="2000" dirty="0" smtClean="0"/>
                <a:t>, so we need to divide Both sides by </a:t>
              </a:r>
              <a:r>
                <a:rPr lang="en-US" sz="2000" dirty="0" err="1" smtClean="0"/>
                <a:t>t</a:t>
              </a:r>
              <a:endParaRPr lang="en-US" sz="2000" dirty="0"/>
            </a:p>
          </p:txBody>
        </p:sp>
      </p:grpSp>
    </p:spTree>
    <p:extLst>
      <p:ext uri="{BB962C8B-B14F-4D97-AF65-F5344CB8AC3E}">
        <p14:creationId xmlns="" xmlns:a="http://schemas.openxmlformats.org/drawingml/2006/main" xmlns:r="http://schemas.openxmlformats.org/officeDocument/2006/relationships" xmlns:p="http://schemas.openxmlformats.org/presentationml/2006/main" xmlns:p14="http://schemas.microsoft.com/office/powerpoint/2010/main" xmlns:mv="urn:schemas-microsoft-com:mac:vml" xmlns:mc="http://schemas.openxmlformats.org/markup-compatibility/2006" val="1502691214"/>
      </p:ext>
    </p:extLst>
  </p:cSld>
  <p:clrMapOvr>
    <a:masterClrMapping/>
  </p:clrMapOvr>
  <p:timing>
    <p:tnLst>
      <p:par>
        <p:cTn id="1" dur="indefinite" restart="never" nodeType="tmRoot"/>
      </p:par>
    </p:tnLst>
  </p:timing>
</p:sld>
</file>

<file path=ppt/slides/slide29.xml><?xml version="1.0" encoding="utf-8"?>
<p:sld xmlns:a="http://schemas.openxmlformats.org/drawingml/2006/main" xmlns:r="http://schemas.openxmlformats.org/officeDocument/2006/relationships" xmlns:mc="http://schemas.openxmlformats.org/markup-compatibility/2006" xmlns:mv="urn:schemas-microsoft-com:mac:vml" xmlns:p="http://schemas.openxmlformats.org/presentationml/2006/main" mc:Ignorable="mv" mc:PreserveAttributes="mv:*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3" name="Subtitle 2"/>
          <p:cNvSpPr>
            <a:spLocks noGrp="1"/>
          </p:cNvSpPr>
          <p:nvPr>
            <p:ph type="subTitle" idx="1"/>
          </p:nvPr>
        </p:nvSpPr>
        <p:spPr>
          <a:xfrm>
            <a:off x="1403648" y="1371600"/>
            <a:ext cx="6400800" cy="1752600"/>
          </a:xfrm>
        </p:spPr>
        <p:txBody>
          <a:bodyPr>
            <a:normAutofit/>
          </a:bodyPr>
          <a:lstStyle/>
          <a:p>
            <a:r>
              <a:rPr lang="en-GB" dirty="0" smtClean="0"/>
              <a:t>Change the subject in the following to make </a:t>
            </a:r>
            <a:r>
              <a:rPr lang="en-GB" dirty="0" smtClean="0">
                <a:solidFill>
                  <a:srgbClr val="FFFF00"/>
                </a:solidFill>
              </a:rPr>
              <a:t>a</a:t>
            </a:r>
            <a:r>
              <a:rPr lang="en-GB" dirty="0" smtClean="0">
                <a:solidFill>
                  <a:srgbClr val="FF0000"/>
                </a:solidFill>
              </a:rPr>
              <a:t> </a:t>
            </a:r>
            <a:r>
              <a:rPr lang="en-GB" dirty="0" smtClean="0"/>
              <a:t>the subject</a:t>
            </a:r>
            <a:endParaRPr lang="en-GB" dirty="0"/>
          </a:p>
        </p:txBody>
      </p:sp>
      <p:sp>
        <p:nvSpPr>
          <p:cNvPr id="4" name="Subtitle 2"/>
          <p:cNvSpPr txBox="1">
            <a:spLocks/>
          </p:cNvSpPr>
          <p:nvPr/>
        </p:nvSpPr>
        <p:spPr>
          <a:xfrm>
            <a:off x="1331640" y="2590800"/>
            <a:ext cx="6400800" cy="648072"/>
          </a:xfrm>
          <a:prstGeom prst="rect">
            <a:avLst/>
          </a:prstGeom>
        </p:spPr>
        <p:txBody>
          <a:bodyPr vert="horz" lIns="91440" tIns="45720" rIns="91440" bIns="45720" rtlCol="0">
            <a:normAutofit/>
          </a:bodyPr>
          <a:lstStyle>
            <a:lvl1pPr marL="0" indent="0" algn="ctr" defTabSz="914400" rtl="0" eaLnBrk="1" latinLnBrk="0" hangingPunct="1">
              <a:spcBef>
                <a:spcPct val="20000"/>
              </a:spcBef>
              <a:buFont typeface="Arial" pitchFamily="34" charset="0"/>
              <a:buNone/>
              <a:defRPr sz="3200" kern="1200">
                <a:solidFill>
                  <a:schemeClr val="tx1">
                    <a:tint val="75000"/>
                  </a:schemeClr>
                </a:solidFill>
                <a:latin typeface="+mn-lt"/>
                <a:ea typeface="+mn-ea"/>
                <a:cs typeface="+mn-cs"/>
              </a:defRPr>
            </a:lvl1pPr>
            <a:lvl2pPr marL="457200" indent="0" algn="ctr" defTabSz="914400" rtl="0" eaLnBrk="1" latinLnBrk="0" hangingPunct="1">
              <a:spcBef>
                <a:spcPct val="20000"/>
              </a:spcBef>
              <a:buFont typeface="Arial" pitchFamily="34" charset="0"/>
              <a:buNone/>
              <a:defRPr sz="2800" kern="1200">
                <a:solidFill>
                  <a:schemeClr val="tx1">
                    <a:tint val="75000"/>
                  </a:schemeClr>
                </a:solidFill>
                <a:latin typeface="+mn-lt"/>
                <a:ea typeface="+mn-ea"/>
                <a:cs typeface="+mn-cs"/>
              </a:defRPr>
            </a:lvl2pPr>
            <a:lvl3pPr marL="914400" indent="0" algn="ctr" defTabSz="914400" rtl="0" eaLnBrk="1" latinLnBrk="0" hangingPunct="1">
              <a:spcBef>
                <a:spcPct val="20000"/>
              </a:spcBef>
              <a:buFont typeface="Arial" pitchFamily="34" charset="0"/>
              <a:buNone/>
              <a:defRPr sz="2400" kern="1200">
                <a:solidFill>
                  <a:schemeClr val="tx1">
                    <a:tint val="75000"/>
                  </a:schemeClr>
                </a:solidFill>
                <a:latin typeface="+mn-lt"/>
                <a:ea typeface="+mn-ea"/>
                <a:cs typeface="+mn-cs"/>
              </a:defRPr>
            </a:lvl3pPr>
            <a:lvl4pPr marL="1371600" indent="0" algn="ctr" defTabSz="914400" rtl="0" eaLnBrk="1" latinLnBrk="0" hangingPunct="1">
              <a:spcBef>
                <a:spcPct val="20000"/>
              </a:spcBef>
              <a:buFont typeface="Arial" pitchFamily="34" charset="0"/>
              <a:buNone/>
              <a:defRPr sz="2000" kern="1200">
                <a:solidFill>
                  <a:schemeClr val="tx1">
                    <a:tint val="75000"/>
                  </a:schemeClr>
                </a:solidFill>
                <a:latin typeface="+mn-lt"/>
                <a:ea typeface="+mn-ea"/>
                <a:cs typeface="+mn-cs"/>
              </a:defRPr>
            </a:lvl4pPr>
            <a:lvl5pPr marL="1828800" indent="0" algn="ctr" defTabSz="914400" rtl="0" eaLnBrk="1" latinLnBrk="0" hangingPunct="1">
              <a:spcBef>
                <a:spcPct val="20000"/>
              </a:spcBef>
              <a:buFont typeface="Arial" pitchFamily="34" charset="0"/>
              <a:buNone/>
              <a:defRPr sz="2000" kern="1200">
                <a:solidFill>
                  <a:schemeClr val="tx1">
                    <a:tint val="75000"/>
                  </a:schemeClr>
                </a:solidFill>
                <a:latin typeface="+mn-lt"/>
                <a:ea typeface="+mn-ea"/>
                <a:cs typeface="+mn-cs"/>
              </a:defRPr>
            </a:lvl5pPr>
            <a:lvl6pPr marL="2286000" indent="0" algn="ctr" defTabSz="914400" rtl="0" eaLnBrk="1" latinLnBrk="0" hangingPunct="1">
              <a:spcBef>
                <a:spcPct val="20000"/>
              </a:spcBef>
              <a:buFont typeface="Arial" pitchFamily="34" charset="0"/>
              <a:buNone/>
              <a:defRPr sz="2000" kern="1200">
                <a:solidFill>
                  <a:schemeClr val="tx1">
                    <a:tint val="75000"/>
                  </a:schemeClr>
                </a:solidFill>
                <a:latin typeface="+mn-lt"/>
                <a:ea typeface="+mn-ea"/>
                <a:cs typeface="+mn-cs"/>
              </a:defRPr>
            </a:lvl6pPr>
            <a:lvl7pPr marL="2743200" indent="0" algn="ctr" defTabSz="914400" rtl="0" eaLnBrk="1" latinLnBrk="0" hangingPunct="1">
              <a:spcBef>
                <a:spcPct val="20000"/>
              </a:spcBef>
              <a:buFont typeface="Arial" pitchFamily="34" charset="0"/>
              <a:buNone/>
              <a:defRPr sz="2000" kern="1200">
                <a:solidFill>
                  <a:schemeClr val="tx1">
                    <a:tint val="75000"/>
                  </a:schemeClr>
                </a:solidFill>
                <a:latin typeface="+mn-lt"/>
                <a:ea typeface="+mn-ea"/>
                <a:cs typeface="+mn-cs"/>
              </a:defRPr>
            </a:lvl7pPr>
            <a:lvl8pPr marL="3200400" indent="0" algn="ctr" defTabSz="914400" rtl="0" eaLnBrk="1" latinLnBrk="0" hangingPunct="1">
              <a:spcBef>
                <a:spcPct val="20000"/>
              </a:spcBef>
              <a:buFont typeface="Arial" pitchFamily="34" charset="0"/>
              <a:buNone/>
              <a:defRPr sz="2000" kern="1200">
                <a:solidFill>
                  <a:schemeClr val="tx1">
                    <a:tint val="75000"/>
                  </a:schemeClr>
                </a:solidFill>
                <a:latin typeface="+mn-lt"/>
                <a:ea typeface="+mn-ea"/>
                <a:cs typeface="+mn-cs"/>
              </a:defRPr>
            </a:lvl8pPr>
            <a:lvl9pPr marL="3657600" indent="0" algn="ctr" defTabSz="914400" rtl="0" eaLnBrk="1" latinLnBrk="0" hangingPunct="1">
              <a:spcBef>
                <a:spcPct val="20000"/>
              </a:spcBef>
              <a:buFont typeface="Arial" pitchFamily="34" charset="0"/>
              <a:buNone/>
              <a:defRPr sz="2000" kern="1200">
                <a:solidFill>
                  <a:schemeClr val="tx1">
                    <a:tint val="75000"/>
                  </a:schemeClr>
                </a:solidFill>
                <a:latin typeface="+mn-lt"/>
                <a:ea typeface="+mn-ea"/>
                <a:cs typeface="+mn-cs"/>
              </a:defRPr>
            </a:lvl9pPr>
          </a:lstStyle>
          <a:p>
            <a:r>
              <a:rPr lang="en-GB" dirty="0" smtClean="0"/>
              <a:t>v= u +</a:t>
            </a:r>
            <a:r>
              <a:rPr lang="en-GB" dirty="0" smtClean="0">
                <a:solidFill>
                  <a:srgbClr val="FF0000"/>
                </a:solidFill>
              </a:rPr>
              <a:t> </a:t>
            </a:r>
            <a:r>
              <a:rPr lang="en-GB" dirty="0" smtClean="0">
                <a:solidFill>
                  <a:srgbClr val="FFFF00"/>
                </a:solidFill>
              </a:rPr>
              <a:t>a</a:t>
            </a:r>
            <a:r>
              <a:rPr lang="en-GB" dirty="0" smtClean="0"/>
              <a:t>t </a:t>
            </a:r>
            <a:endParaRPr lang="en-GB" dirty="0"/>
          </a:p>
        </p:txBody>
      </p:sp>
      <p:sp>
        <p:nvSpPr>
          <p:cNvPr id="5" name="Subtitle 2"/>
          <p:cNvSpPr txBox="1">
            <a:spLocks/>
          </p:cNvSpPr>
          <p:nvPr/>
        </p:nvSpPr>
        <p:spPr>
          <a:xfrm>
            <a:off x="1704047" y="4077072"/>
            <a:ext cx="6400800" cy="648072"/>
          </a:xfrm>
          <a:prstGeom prst="rect">
            <a:avLst/>
          </a:prstGeom>
        </p:spPr>
        <p:txBody>
          <a:bodyPr vert="horz" lIns="91440" tIns="45720" rIns="91440" bIns="45720" rtlCol="0">
            <a:normAutofit/>
          </a:bodyPr>
          <a:lstStyle>
            <a:lvl1pPr marL="0" indent="0" algn="ctr" defTabSz="914400" rtl="0" eaLnBrk="1" latinLnBrk="0" hangingPunct="1">
              <a:spcBef>
                <a:spcPct val="20000"/>
              </a:spcBef>
              <a:buFont typeface="Arial" pitchFamily="34" charset="0"/>
              <a:buNone/>
              <a:defRPr sz="3200" kern="1200">
                <a:solidFill>
                  <a:schemeClr val="tx1">
                    <a:tint val="75000"/>
                  </a:schemeClr>
                </a:solidFill>
                <a:latin typeface="+mn-lt"/>
                <a:ea typeface="+mn-ea"/>
                <a:cs typeface="+mn-cs"/>
              </a:defRPr>
            </a:lvl1pPr>
            <a:lvl2pPr marL="457200" indent="0" algn="ctr" defTabSz="914400" rtl="0" eaLnBrk="1" latinLnBrk="0" hangingPunct="1">
              <a:spcBef>
                <a:spcPct val="20000"/>
              </a:spcBef>
              <a:buFont typeface="Arial" pitchFamily="34" charset="0"/>
              <a:buNone/>
              <a:defRPr sz="2800" kern="1200">
                <a:solidFill>
                  <a:schemeClr val="tx1">
                    <a:tint val="75000"/>
                  </a:schemeClr>
                </a:solidFill>
                <a:latin typeface="+mn-lt"/>
                <a:ea typeface="+mn-ea"/>
                <a:cs typeface="+mn-cs"/>
              </a:defRPr>
            </a:lvl2pPr>
            <a:lvl3pPr marL="914400" indent="0" algn="ctr" defTabSz="914400" rtl="0" eaLnBrk="1" latinLnBrk="0" hangingPunct="1">
              <a:spcBef>
                <a:spcPct val="20000"/>
              </a:spcBef>
              <a:buFont typeface="Arial" pitchFamily="34" charset="0"/>
              <a:buNone/>
              <a:defRPr sz="2400" kern="1200">
                <a:solidFill>
                  <a:schemeClr val="tx1">
                    <a:tint val="75000"/>
                  </a:schemeClr>
                </a:solidFill>
                <a:latin typeface="+mn-lt"/>
                <a:ea typeface="+mn-ea"/>
                <a:cs typeface="+mn-cs"/>
              </a:defRPr>
            </a:lvl3pPr>
            <a:lvl4pPr marL="1371600" indent="0" algn="ctr" defTabSz="914400" rtl="0" eaLnBrk="1" latinLnBrk="0" hangingPunct="1">
              <a:spcBef>
                <a:spcPct val="20000"/>
              </a:spcBef>
              <a:buFont typeface="Arial" pitchFamily="34" charset="0"/>
              <a:buNone/>
              <a:defRPr sz="2000" kern="1200">
                <a:solidFill>
                  <a:schemeClr val="tx1">
                    <a:tint val="75000"/>
                  </a:schemeClr>
                </a:solidFill>
                <a:latin typeface="+mn-lt"/>
                <a:ea typeface="+mn-ea"/>
                <a:cs typeface="+mn-cs"/>
              </a:defRPr>
            </a:lvl4pPr>
            <a:lvl5pPr marL="1828800" indent="0" algn="ctr" defTabSz="914400" rtl="0" eaLnBrk="1" latinLnBrk="0" hangingPunct="1">
              <a:spcBef>
                <a:spcPct val="20000"/>
              </a:spcBef>
              <a:buFont typeface="Arial" pitchFamily="34" charset="0"/>
              <a:buNone/>
              <a:defRPr sz="2000" kern="1200">
                <a:solidFill>
                  <a:schemeClr val="tx1">
                    <a:tint val="75000"/>
                  </a:schemeClr>
                </a:solidFill>
                <a:latin typeface="+mn-lt"/>
                <a:ea typeface="+mn-ea"/>
                <a:cs typeface="+mn-cs"/>
              </a:defRPr>
            </a:lvl5pPr>
            <a:lvl6pPr marL="2286000" indent="0" algn="ctr" defTabSz="914400" rtl="0" eaLnBrk="1" latinLnBrk="0" hangingPunct="1">
              <a:spcBef>
                <a:spcPct val="20000"/>
              </a:spcBef>
              <a:buFont typeface="Arial" pitchFamily="34" charset="0"/>
              <a:buNone/>
              <a:defRPr sz="2000" kern="1200">
                <a:solidFill>
                  <a:schemeClr val="tx1">
                    <a:tint val="75000"/>
                  </a:schemeClr>
                </a:solidFill>
                <a:latin typeface="+mn-lt"/>
                <a:ea typeface="+mn-ea"/>
                <a:cs typeface="+mn-cs"/>
              </a:defRPr>
            </a:lvl6pPr>
            <a:lvl7pPr marL="2743200" indent="0" algn="ctr" defTabSz="914400" rtl="0" eaLnBrk="1" latinLnBrk="0" hangingPunct="1">
              <a:spcBef>
                <a:spcPct val="20000"/>
              </a:spcBef>
              <a:buFont typeface="Arial" pitchFamily="34" charset="0"/>
              <a:buNone/>
              <a:defRPr sz="2000" kern="1200">
                <a:solidFill>
                  <a:schemeClr val="tx1">
                    <a:tint val="75000"/>
                  </a:schemeClr>
                </a:solidFill>
                <a:latin typeface="+mn-lt"/>
                <a:ea typeface="+mn-ea"/>
                <a:cs typeface="+mn-cs"/>
              </a:defRPr>
            </a:lvl7pPr>
            <a:lvl8pPr marL="3200400" indent="0" algn="ctr" defTabSz="914400" rtl="0" eaLnBrk="1" latinLnBrk="0" hangingPunct="1">
              <a:spcBef>
                <a:spcPct val="20000"/>
              </a:spcBef>
              <a:buFont typeface="Arial" pitchFamily="34" charset="0"/>
              <a:buNone/>
              <a:defRPr sz="2000" kern="1200">
                <a:solidFill>
                  <a:schemeClr val="tx1">
                    <a:tint val="75000"/>
                  </a:schemeClr>
                </a:solidFill>
                <a:latin typeface="+mn-lt"/>
                <a:ea typeface="+mn-ea"/>
                <a:cs typeface="+mn-cs"/>
              </a:defRPr>
            </a:lvl8pPr>
            <a:lvl9pPr marL="3657600" indent="0" algn="ctr" defTabSz="914400" rtl="0" eaLnBrk="1" latinLnBrk="0" hangingPunct="1">
              <a:spcBef>
                <a:spcPct val="20000"/>
              </a:spcBef>
              <a:buFont typeface="Arial" pitchFamily="34" charset="0"/>
              <a:buNone/>
              <a:defRPr sz="2000" kern="1200">
                <a:solidFill>
                  <a:schemeClr val="tx1">
                    <a:tint val="75000"/>
                  </a:schemeClr>
                </a:solidFill>
                <a:latin typeface="+mn-lt"/>
                <a:ea typeface="+mn-ea"/>
                <a:cs typeface="+mn-cs"/>
              </a:defRPr>
            </a:lvl9pPr>
          </a:lstStyle>
          <a:p>
            <a:r>
              <a:rPr lang="en-GB" dirty="0" smtClean="0"/>
              <a:t> </a:t>
            </a:r>
            <a:endParaRPr lang="en-GB" dirty="0"/>
          </a:p>
        </p:txBody>
      </p:sp>
      <p:sp>
        <p:nvSpPr>
          <p:cNvPr id="8" name="TextBox 7"/>
          <p:cNvSpPr txBox="1"/>
          <p:nvPr/>
        </p:nvSpPr>
        <p:spPr>
          <a:xfrm>
            <a:off x="914400" y="2724090"/>
            <a:ext cx="1905000" cy="400110"/>
          </a:xfrm>
          <a:prstGeom prst="rect">
            <a:avLst/>
          </a:prstGeom>
          <a:noFill/>
        </p:spPr>
        <p:txBody>
          <a:bodyPr wrap="square" rtlCol="0">
            <a:spAutoFit/>
          </a:bodyPr>
          <a:lstStyle/>
          <a:p>
            <a:r>
              <a:rPr lang="en-US" sz="2000" dirty="0" smtClean="0"/>
              <a:t>Highlight ‘</a:t>
            </a:r>
            <a:r>
              <a:rPr lang="en-US" sz="2000" dirty="0" smtClean="0">
                <a:solidFill>
                  <a:srgbClr val="FFFF00"/>
                </a:solidFill>
              </a:rPr>
              <a:t>a</a:t>
            </a:r>
            <a:r>
              <a:rPr lang="en-US" sz="2000" dirty="0" smtClean="0"/>
              <a:t>’</a:t>
            </a:r>
            <a:endParaRPr lang="en-US" sz="2000" dirty="0"/>
          </a:p>
        </p:txBody>
      </p:sp>
      <p:sp>
        <p:nvSpPr>
          <p:cNvPr id="9" name="TextBox 8"/>
          <p:cNvSpPr txBox="1"/>
          <p:nvPr/>
        </p:nvSpPr>
        <p:spPr>
          <a:xfrm>
            <a:off x="457200" y="3333690"/>
            <a:ext cx="2362200" cy="707886"/>
          </a:xfrm>
          <a:prstGeom prst="rect">
            <a:avLst/>
          </a:prstGeom>
          <a:noFill/>
        </p:spPr>
        <p:txBody>
          <a:bodyPr wrap="square" rtlCol="0">
            <a:spAutoFit/>
          </a:bodyPr>
          <a:lstStyle/>
          <a:p>
            <a:pPr>
              <a:buFontTx/>
              <a:buChar char="-"/>
            </a:pPr>
            <a:r>
              <a:rPr lang="en-US" sz="2000" dirty="0" err="1" smtClean="0"/>
              <a:t>u</a:t>
            </a:r>
            <a:r>
              <a:rPr lang="en-US" sz="2000" dirty="0" smtClean="0"/>
              <a:t> from both sides</a:t>
            </a:r>
          </a:p>
          <a:p>
            <a:r>
              <a:rPr lang="en-US" sz="2000" dirty="0" smtClean="0"/>
              <a:t>(to leave the “</a:t>
            </a:r>
            <a:r>
              <a:rPr lang="en-US" sz="2000" dirty="0" smtClean="0">
                <a:solidFill>
                  <a:srgbClr val="FFFF00"/>
                </a:solidFill>
              </a:rPr>
              <a:t>a</a:t>
            </a:r>
            <a:r>
              <a:rPr lang="en-US" sz="2000" dirty="0" smtClean="0"/>
              <a:t>t” </a:t>
            </a:r>
            <a:endParaRPr lang="en-US" sz="2000" dirty="0"/>
          </a:p>
        </p:txBody>
      </p:sp>
      <p:sp>
        <p:nvSpPr>
          <p:cNvPr id="11" name="TextBox 10"/>
          <p:cNvSpPr txBox="1"/>
          <p:nvPr/>
        </p:nvSpPr>
        <p:spPr>
          <a:xfrm>
            <a:off x="3581400" y="3276600"/>
            <a:ext cx="1981200" cy="584776"/>
          </a:xfrm>
          <a:prstGeom prst="rect">
            <a:avLst/>
          </a:prstGeom>
          <a:noFill/>
        </p:spPr>
        <p:txBody>
          <a:bodyPr wrap="square" rtlCol="0">
            <a:spAutoFit/>
          </a:bodyPr>
          <a:lstStyle/>
          <a:p>
            <a:r>
              <a:rPr lang="en-GB" sz="3200" dirty="0" smtClean="0"/>
              <a:t>-</a:t>
            </a:r>
            <a:r>
              <a:rPr lang="en-GB" sz="3200" dirty="0" err="1" smtClean="0"/>
              <a:t>u</a:t>
            </a:r>
            <a:r>
              <a:rPr lang="en-GB" sz="3200" dirty="0" smtClean="0"/>
              <a:t>  -</a:t>
            </a:r>
            <a:r>
              <a:rPr lang="en-GB" sz="3200" dirty="0" err="1" smtClean="0"/>
              <a:t>u</a:t>
            </a:r>
            <a:r>
              <a:rPr lang="en-GB" sz="3200" dirty="0" smtClean="0"/>
              <a:t> </a:t>
            </a:r>
          </a:p>
        </p:txBody>
      </p:sp>
      <p:cxnSp>
        <p:nvCxnSpPr>
          <p:cNvPr id="14" name="Straight Connector 13"/>
          <p:cNvCxnSpPr/>
          <p:nvPr/>
        </p:nvCxnSpPr>
        <p:spPr>
          <a:xfrm>
            <a:off x="3581400" y="3884612"/>
            <a:ext cx="1828800" cy="1588"/>
          </a:xfrm>
          <a:prstGeom prst="line">
            <a:avLst/>
          </a:prstGeom>
        </p:spPr>
        <p:style>
          <a:lnRef idx="2">
            <a:schemeClr val="accent1"/>
          </a:lnRef>
          <a:fillRef idx="0">
            <a:schemeClr val="accent1"/>
          </a:fillRef>
          <a:effectRef idx="1">
            <a:schemeClr val="accent1"/>
          </a:effectRef>
          <a:fontRef idx="minor">
            <a:schemeClr val="tx1"/>
          </a:fontRef>
        </p:style>
      </p:cxnSp>
      <p:sp>
        <p:nvSpPr>
          <p:cNvPr id="16" name="Title 1"/>
          <p:cNvSpPr txBox="1">
            <a:spLocks/>
          </p:cNvSpPr>
          <p:nvPr/>
        </p:nvSpPr>
        <p:spPr>
          <a:xfrm>
            <a:off x="611560" y="152400"/>
            <a:ext cx="7772400" cy="1470025"/>
          </a:xfrm>
          <a:prstGeom prst="rect">
            <a:avLst/>
          </a:prstGeom>
        </p:spPr>
        <p:txBody>
          <a:bodyPr vert="horz" lIns="91440" tIns="45720" rIns="91440" bIns="45720" rtlCol="0" anchor="ctr">
            <a:normAutofit/>
          </a:bodyPr>
          <a:lstStyle/>
          <a:p>
            <a:pPr marL="0" marR="0" lvl="0" indent="0" algn="ctr" defTabSz="914400" rtl="0" eaLnBrk="1" fontAlgn="auto" latinLnBrk="0" hangingPunct="1">
              <a:lnSpc>
                <a:spcPct val="100000"/>
              </a:lnSpc>
              <a:spcBef>
                <a:spcPct val="0"/>
              </a:spcBef>
              <a:spcAft>
                <a:spcPts val="0"/>
              </a:spcAft>
              <a:buClrTx/>
              <a:buSzTx/>
              <a:buFontTx/>
              <a:buNone/>
              <a:tabLst/>
              <a:defRPr/>
            </a:pPr>
            <a:r>
              <a:rPr kumimoji="0" lang="en-GB" sz="4400" b="0" i="0" u="none" strike="noStrike" kern="1200" cap="none" spc="0" normalizeH="0" baseline="0" noProof="0" smtClean="0">
                <a:ln>
                  <a:noFill/>
                </a:ln>
                <a:solidFill>
                  <a:schemeClr val="tx1"/>
                </a:solidFill>
                <a:effectLst/>
                <a:uLnTx/>
                <a:uFillTx/>
                <a:latin typeface="+mj-lt"/>
                <a:ea typeface="+mj-ea"/>
                <a:cs typeface="+mj-cs"/>
              </a:rPr>
              <a:t>Example 2</a:t>
            </a:r>
            <a:endParaRPr kumimoji="0" lang="en-GB" sz="4400" b="0" i="0" u="none" strike="noStrike" kern="1200" cap="none" spc="0" normalizeH="0" baseline="0" noProof="0" dirty="0">
              <a:ln>
                <a:noFill/>
              </a:ln>
              <a:solidFill>
                <a:schemeClr val="tx1"/>
              </a:solidFill>
              <a:effectLst/>
              <a:uLnTx/>
              <a:uFillTx/>
              <a:latin typeface="+mj-lt"/>
              <a:ea typeface="+mj-ea"/>
              <a:cs typeface="+mj-cs"/>
            </a:endParaRPr>
          </a:p>
        </p:txBody>
      </p:sp>
      <p:cxnSp>
        <p:nvCxnSpPr>
          <p:cNvPr id="10" name="Straight Connector 9"/>
          <p:cNvCxnSpPr/>
          <p:nvPr/>
        </p:nvCxnSpPr>
        <p:spPr>
          <a:xfrm rot="5400000">
            <a:off x="4229100" y="2857500"/>
            <a:ext cx="381000" cy="152400"/>
          </a:xfrm>
          <a:prstGeom prst="line">
            <a:avLst/>
          </a:prstGeom>
          <a:ln w="57150" cap="flat" cmpd="sng" algn="ctr">
            <a:solidFill>
              <a:srgbClr val="FF0000"/>
            </a:solidFill>
            <a:prstDash val="solid"/>
            <a:round/>
            <a:headEnd type="none" w="med" len="med"/>
            <a:tailEnd type="none" w="med" len="med"/>
          </a:ln>
        </p:spPr>
        <p:style>
          <a:lnRef idx="2">
            <a:schemeClr val="accent1"/>
          </a:lnRef>
          <a:fillRef idx="0">
            <a:schemeClr val="accent1"/>
          </a:fillRef>
          <a:effectRef idx="1">
            <a:schemeClr val="accent1"/>
          </a:effectRef>
          <a:fontRef idx="minor">
            <a:schemeClr val="tx1"/>
          </a:fontRef>
        </p:style>
      </p:cxnSp>
      <p:cxnSp>
        <p:nvCxnSpPr>
          <p:cNvPr id="12" name="Straight Connector 11"/>
          <p:cNvCxnSpPr/>
          <p:nvPr/>
        </p:nvCxnSpPr>
        <p:spPr>
          <a:xfrm rot="5400000">
            <a:off x="4229100" y="3543300"/>
            <a:ext cx="381000" cy="152400"/>
          </a:xfrm>
          <a:prstGeom prst="line">
            <a:avLst/>
          </a:prstGeom>
          <a:ln w="57150" cap="flat" cmpd="sng" algn="ctr">
            <a:solidFill>
              <a:srgbClr val="FF0000"/>
            </a:solidFill>
            <a:prstDash val="solid"/>
            <a:round/>
            <a:headEnd type="none" w="med" len="med"/>
            <a:tailEnd type="none" w="med" len="med"/>
          </a:ln>
        </p:spPr>
        <p:style>
          <a:lnRef idx="2">
            <a:schemeClr val="accent1"/>
          </a:lnRef>
          <a:fillRef idx="0">
            <a:schemeClr val="accent1"/>
          </a:fillRef>
          <a:effectRef idx="1">
            <a:schemeClr val="accent1"/>
          </a:effectRef>
          <a:fontRef idx="minor">
            <a:schemeClr val="tx1"/>
          </a:fontRef>
        </p:style>
      </p:cxnSp>
      <p:sp>
        <p:nvSpPr>
          <p:cNvPr id="13" name="TextBox 12"/>
          <p:cNvSpPr txBox="1"/>
          <p:nvPr/>
        </p:nvSpPr>
        <p:spPr>
          <a:xfrm>
            <a:off x="1371600" y="4191000"/>
            <a:ext cx="1524000" cy="400110"/>
          </a:xfrm>
          <a:prstGeom prst="rect">
            <a:avLst/>
          </a:prstGeom>
          <a:noFill/>
        </p:spPr>
        <p:txBody>
          <a:bodyPr wrap="square" rtlCol="0">
            <a:spAutoFit/>
          </a:bodyPr>
          <a:lstStyle/>
          <a:p>
            <a:r>
              <a:rPr lang="en-US" sz="2000" dirty="0" smtClean="0"/>
              <a:t>Leaving…</a:t>
            </a:r>
            <a:endParaRPr lang="en-US" sz="2000" dirty="0"/>
          </a:p>
        </p:txBody>
      </p:sp>
      <p:sp>
        <p:nvSpPr>
          <p:cNvPr id="17" name="Rectangle 16"/>
          <p:cNvSpPr/>
          <p:nvPr/>
        </p:nvSpPr>
        <p:spPr>
          <a:xfrm>
            <a:off x="3581400" y="2667000"/>
            <a:ext cx="1752600" cy="1219200"/>
          </a:xfrm>
          <a:prstGeom prst="rect">
            <a:avLst/>
          </a:prstGeom>
          <a:gradFill flip="none" rotWithShape="1">
            <a:gsLst>
              <a:gs pos="0">
                <a:schemeClr val="accent1">
                  <a:shade val="51000"/>
                  <a:satMod val="130000"/>
                  <a:alpha val="49000"/>
                </a:schemeClr>
              </a:gs>
              <a:gs pos="80000">
                <a:schemeClr val="accent1">
                  <a:shade val="93000"/>
                  <a:satMod val="130000"/>
                  <a:alpha val="49000"/>
                </a:schemeClr>
              </a:gs>
              <a:gs pos="100000">
                <a:schemeClr val="accent1">
                  <a:shade val="94000"/>
                  <a:satMod val="135000"/>
                  <a:alpha val="49000"/>
                </a:schemeClr>
              </a:gs>
            </a:gsLst>
            <a:lin ang="16200000" scaled="0"/>
            <a:tileRect/>
          </a:gradFill>
        </p:spPr>
        <p:style>
          <a:lnRef idx="1">
            <a:schemeClr val="accent1"/>
          </a:lnRef>
          <a:fillRef idx="3">
            <a:schemeClr val="accent1"/>
          </a:fillRef>
          <a:effectRef idx="2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algn="ctr"/>
            <a:endParaRPr lang="en-US"/>
          </a:p>
        </p:txBody>
      </p:sp>
      <p:grpSp>
        <p:nvGrpSpPr>
          <p:cNvPr id="22" name="Group 21"/>
          <p:cNvGrpSpPr/>
          <p:nvPr/>
        </p:nvGrpSpPr>
        <p:grpSpPr>
          <a:xfrm>
            <a:off x="3048000" y="4038600"/>
            <a:ext cx="5486400" cy="1143000"/>
            <a:chOff x="3048000" y="4038600"/>
            <a:chExt cx="5486400" cy="1143000"/>
          </a:xfrm>
        </p:grpSpPr>
        <p:sp>
          <p:nvSpPr>
            <p:cNvPr id="15" name="TextBox 14"/>
            <p:cNvSpPr txBox="1"/>
            <p:nvPr/>
          </p:nvSpPr>
          <p:spPr>
            <a:xfrm>
              <a:off x="3048000" y="4038600"/>
              <a:ext cx="1981200" cy="584776"/>
            </a:xfrm>
            <a:prstGeom prst="rect">
              <a:avLst/>
            </a:prstGeom>
            <a:noFill/>
          </p:spPr>
          <p:txBody>
            <a:bodyPr wrap="square" rtlCol="0">
              <a:spAutoFit/>
            </a:bodyPr>
            <a:lstStyle/>
            <a:p>
              <a:r>
                <a:rPr lang="en-US" sz="3200" dirty="0" err="1" smtClean="0"/>
                <a:t>v</a:t>
              </a:r>
              <a:r>
                <a:rPr lang="en-GB" sz="3200" dirty="0" smtClean="0"/>
                <a:t> </a:t>
              </a:r>
              <a:r>
                <a:rPr lang="en-US" sz="3200" dirty="0" smtClean="0"/>
                <a:t>–</a:t>
              </a:r>
              <a:r>
                <a:rPr lang="en-GB" sz="3200" dirty="0" smtClean="0"/>
                <a:t> </a:t>
              </a:r>
              <a:r>
                <a:rPr lang="en-GB" sz="3200" dirty="0" err="1" smtClean="0"/>
                <a:t>u</a:t>
              </a:r>
              <a:r>
                <a:rPr lang="en-GB" sz="3200" dirty="0" smtClean="0"/>
                <a:t> = </a:t>
              </a:r>
              <a:r>
                <a:rPr lang="en-GB" sz="3200" dirty="0" smtClean="0">
                  <a:solidFill>
                    <a:srgbClr val="FF0000"/>
                  </a:solidFill>
                </a:rPr>
                <a:t> </a:t>
              </a:r>
              <a:r>
                <a:rPr lang="en-GB" sz="3200" dirty="0" smtClean="0">
                  <a:solidFill>
                    <a:srgbClr val="FFFF00"/>
                  </a:solidFill>
                </a:rPr>
                <a:t>a</a:t>
              </a:r>
              <a:r>
                <a:rPr lang="en-GB" sz="3200" dirty="0" smtClean="0"/>
                <a:t>t </a:t>
              </a:r>
            </a:p>
          </p:txBody>
        </p:sp>
        <p:sp>
          <p:nvSpPr>
            <p:cNvPr id="18" name="TextBox 17"/>
            <p:cNvSpPr txBox="1"/>
            <p:nvPr/>
          </p:nvSpPr>
          <p:spPr>
            <a:xfrm>
              <a:off x="6172200" y="4165937"/>
              <a:ext cx="2362200" cy="1015663"/>
            </a:xfrm>
            <a:prstGeom prst="rect">
              <a:avLst/>
            </a:prstGeom>
            <a:noFill/>
          </p:spPr>
          <p:txBody>
            <a:bodyPr wrap="square" rtlCol="0">
              <a:spAutoFit/>
            </a:bodyPr>
            <a:lstStyle/>
            <a:p>
              <a:r>
                <a:rPr lang="en-US" sz="2000" dirty="0" err="1" smtClean="0"/>
                <a:t>t</a:t>
              </a:r>
              <a:r>
                <a:rPr lang="en-US" sz="2000" dirty="0" smtClean="0"/>
                <a:t> is multiplied to </a:t>
              </a:r>
              <a:r>
                <a:rPr lang="en-US" sz="2000" dirty="0" smtClean="0">
                  <a:solidFill>
                    <a:srgbClr val="FFFF00"/>
                  </a:solidFill>
                </a:rPr>
                <a:t>a</a:t>
              </a:r>
              <a:r>
                <a:rPr lang="en-US" sz="2000" dirty="0" smtClean="0"/>
                <a:t>, so we need to divide Both sides by </a:t>
              </a:r>
              <a:r>
                <a:rPr lang="en-US" sz="2000" dirty="0" err="1" smtClean="0"/>
                <a:t>t</a:t>
              </a:r>
              <a:endParaRPr lang="en-US" sz="2000" dirty="0"/>
            </a:p>
          </p:txBody>
        </p:sp>
        <p:cxnSp>
          <p:nvCxnSpPr>
            <p:cNvPr id="19" name="Straight Connector 18"/>
            <p:cNvCxnSpPr/>
            <p:nvPr/>
          </p:nvCxnSpPr>
          <p:spPr>
            <a:xfrm>
              <a:off x="3200400" y="4596824"/>
              <a:ext cx="838200" cy="1588"/>
            </a:xfrm>
            <a:prstGeom prst="line">
              <a:avLst/>
            </a:prstGeom>
            <a:ln>
              <a:solidFill>
                <a:schemeClr val="tx1">
                  <a:lumMod val="85000"/>
                </a:schemeClr>
              </a:solidFill>
            </a:ln>
          </p:spPr>
          <p:style>
            <a:lnRef idx="2">
              <a:schemeClr val="accent1"/>
            </a:lnRef>
            <a:fillRef idx="0">
              <a:schemeClr val="accent1"/>
            </a:fillRef>
            <a:effectRef idx="1">
              <a:schemeClr val="accent1"/>
            </a:effectRef>
            <a:fontRef idx="minor">
              <a:schemeClr val="tx1"/>
            </a:fontRef>
          </p:style>
        </p:cxnSp>
        <p:cxnSp>
          <p:nvCxnSpPr>
            <p:cNvPr id="20" name="Straight Connector 19"/>
            <p:cNvCxnSpPr/>
            <p:nvPr/>
          </p:nvCxnSpPr>
          <p:spPr>
            <a:xfrm>
              <a:off x="4419600" y="4596824"/>
              <a:ext cx="304800" cy="1588"/>
            </a:xfrm>
            <a:prstGeom prst="line">
              <a:avLst/>
            </a:prstGeom>
            <a:ln>
              <a:solidFill>
                <a:schemeClr val="tx1">
                  <a:lumMod val="85000"/>
                </a:schemeClr>
              </a:solidFill>
            </a:ln>
          </p:spPr>
          <p:style>
            <a:lnRef idx="2">
              <a:schemeClr val="accent1"/>
            </a:lnRef>
            <a:fillRef idx="0">
              <a:schemeClr val="accent1"/>
            </a:fillRef>
            <a:effectRef idx="1">
              <a:schemeClr val="accent1"/>
            </a:effectRef>
            <a:fontRef idx="minor">
              <a:schemeClr val="tx1"/>
            </a:fontRef>
          </p:style>
        </p:cxnSp>
        <p:sp>
          <p:nvSpPr>
            <p:cNvPr id="21" name="TextBox 20"/>
            <p:cNvSpPr txBox="1"/>
            <p:nvPr/>
          </p:nvSpPr>
          <p:spPr>
            <a:xfrm>
              <a:off x="3048000" y="4596824"/>
              <a:ext cx="1981200" cy="584776"/>
            </a:xfrm>
            <a:prstGeom prst="rect">
              <a:avLst/>
            </a:prstGeom>
            <a:noFill/>
          </p:spPr>
          <p:txBody>
            <a:bodyPr wrap="square" rtlCol="0">
              <a:spAutoFit/>
            </a:bodyPr>
            <a:lstStyle/>
            <a:p>
              <a:r>
                <a:rPr lang="en-US" sz="3200" dirty="0" smtClean="0"/>
                <a:t>     </a:t>
              </a:r>
              <a:r>
                <a:rPr lang="en-GB" sz="3200" dirty="0" err="1" smtClean="0"/>
                <a:t>t</a:t>
              </a:r>
              <a:r>
                <a:rPr lang="en-GB" sz="3200" dirty="0" smtClean="0"/>
                <a:t>         </a:t>
              </a:r>
              <a:r>
                <a:rPr lang="en-GB" sz="3200" dirty="0" err="1" smtClean="0"/>
                <a:t>t</a:t>
              </a:r>
              <a:endParaRPr lang="en-GB" sz="3200" dirty="0" smtClean="0"/>
            </a:p>
          </p:txBody>
        </p:sp>
      </p:grpSp>
    </p:spTree>
    <p:extLst>
      <p:ext uri="{BB962C8B-B14F-4D97-AF65-F5344CB8AC3E}">
        <p14:creationId xmlns="" xmlns:a="http://schemas.openxmlformats.org/drawingml/2006/main" xmlns:r="http://schemas.openxmlformats.org/officeDocument/2006/relationships" xmlns:p="http://schemas.openxmlformats.org/presentationml/2006/main" xmlns:p14="http://schemas.microsoft.com/office/powerpoint/2010/main" xmlns:mv="urn:schemas-microsoft-com:mac:vml" xmlns:mc="http://schemas.openxmlformats.org/markup-compatibility/2006" val="1502691214"/>
      </p:ext>
    </p:extLst>
  </p:cSld>
  <p:clrMapOvr>
    <a:masterClrMapping/>
  </p:clrMapOvr>
  <p:timing>
    <p:tnLst>
      <p:par>
        <p:cTn id="1" dur="indefinite" restart="never" nodeType="tmRoot"/>
      </p:par>
    </p:tnLst>
  </p:timing>
</p:sld>
</file>

<file path=ppt/slides/slide30.xml><?xml version="1.0" encoding="utf-8"?>
<p:sld xmlns:a="http://schemas.openxmlformats.org/drawingml/2006/main" xmlns:r="http://schemas.openxmlformats.org/officeDocument/2006/relationships" xmlns:mc="http://schemas.openxmlformats.org/markup-compatibility/2006" xmlns:mv="urn:schemas-microsoft-com:mac:vml" xmlns:p="http://schemas.openxmlformats.org/presentationml/2006/main" mc:Ignorable="mv" mc:PreserveAttributes="mv:*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3" name="Subtitle 2"/>
          <p:cNvSpPr>
            <a:spLocks noGrp="1"/>
          </p:cNvSpPr>
          <p:nvPr>
            <p:ph type="subTitle" idx="1"/>
          </p:nvPr>
        </p:nvSpPr>
        <p:spPr>
          <a:xfrm>
            <a:off x="1403648" y="1371600"/>
            <a:ext cx="6400800" cy="1752600"/>
          </a:xfrm>
        </p:spPr>
        <p:txBody>
          <a:bodyPr>
            <a:normAutofit/>
          </a:bodyPr>
          <a:lstStyle/>
          <a:p>
            <a:r>
              <a:rPr lang="en-GB" dirty="0" smtClean="0"/>
              <a:t>Change the subject in the following to make </a:t>
            </a:r>
            <a:r>
              <a:rPr lang="en-GB" dirty="0" smtClean="0">
                <a:solidFill>
                  <a:srgbClr val="FFFF00"/>
                </a:solidFill>
              </a:rPr>
              <a:t>a</a:t>
            </a:r>
            <a:r>
              <a:rPr lang="en-GB" dirty="0" smtClean="0">
                <a:solidFill>
                  <a:srgbClr val="FF0000"/>
                </a:solidFill>
              </a:rPr>
              <a:t> </a:t>
            </a:r>
            <a:r>
              <a:rPr lang="en-GB" dirty="0" smtClean="0"/>
              <a:t>the subject</a:t>
            </a:r>
            <a:endParaRPr lang="en-GB" dirty="0"/>
          </a:p>
        </p:txBody>
      </p:sp>
      <p:sp>
        <p:nvSpPr>
          <p:cNvPr id="4" name="Subtitle 2"/>
          <p:cNvSpPr txBox="1">
            <a:spLocks/>
          </p:cNvSpPr>
          <p:nvPr/>
        </p:nvSpPr>
        <p:spPr>
          <a:xfrm>
            <a:off x="1331640" y="2590800"/>
            <a:ext cx="6400800" cy="648072"/>
          </a:xfrm>
          <a:prstGeom prst="rect">
            <a:avLst/>
          </a:prstGeom>
        </p:spPr>
        <p:txBody>
          <a:bodyPr vert="horz" lIns="91440" tIns="45720" rIns="91440" bIns="45720" rtlCol="0">
            <a:normAutofit/>
          </a:bodyPr>
          <a:lstStyle>
            <a:lvl1pPr marL="0" indent="0" algn="ctr" defTabSz="914400" rtl="0" eaLnBrk="1" latinLnBrk="0" hangingPunct="1">
              <a:spcBef>
                <a:spcPct val="20000"/>
              </a:spcBef>
              <a:buFont typeface="Arial" pitchFamily="34" charset="0"/>
              <a:buNone/>
              <a:defRPr sz="3200" kern="1200">
                <a:solidFill>
                  <a:schemeClr val="tx1">
                    <a:tint val="75000"/>
                  </a:schemeClr>
                </a:solidFill>
                <a:latin typeface="+mn-lt"/>
                <a:ea typeface="+mn-ea"/>
                <a:cs typeface="+mn-cs"/>
              </a:defRPr>
            </a:lvl1pPr>
            <a:lvl2pPr marL="457200" indent="0" algn="ctr" defTabSz="914400" rtl="0" eaLnBrk="1" latinLnBrk="0" hangingPunct="1">
              <a:spcBef>
                <a:spcPct val="20000"/>
              </a:spcBef>
              <a:buFont typeface="Arial" pitchFamily="34" charset="0"/>
              <a:buNone/>
              <a:defRPr sz="2800" kern="1200">
                <a:solidFill>
                  <a:schemeClr val="tx1">
                    <a:tint val="75000"/>
                  </a:schemeClr>
                </a:solidFill>
                <a:latin typeface="+mn-lt"/>
                <a:ea typeface="+mn-ea"/>
                <a:cs typeface="+mn-cs"/>
              </a:defRPr>
            </a:lvl2pPr>
            <a:lvl3pPr marL="914400" indent="0" algn="ctr" defTabSz="914400" rtl="0" eaLnBrk="1" latinLnBrk="0" hangingPunct="1">
              <a:spcBef>
                <a:spcPct val="20000"/>
              </a:spcBef>
              <a:buFont typeface="Arial" pitchFamily="34" charset="0"/>
              <a:buNone/>
              <a:defRPr sz="2400" kern="1200">
                <a:solidFill>
                  <a:schemeClr val="tx1">
                    <a:tint val="75000"/>
                  </a:schemeClr>
                </a:solidFill>
                <a:latin typeface="+mn-lt"/>
                <a:ea typeface="+mn-ea"/>
                <a:cs typeface="+mn-cs"/>
              </a:defRPr>
            </a:lvl3pPr>
            <a:lvl4pPr marL="1371600" indent="0" algn="ctr" defTabSz="914400" rtl="0" eaLnBrk="1" latinLnBrk="0" hangingPunct="1">
              <a:spcBef>
                <a:spcPct val="20000"/>
              </a:spcBef>
              <a:buFont typeface="Arial" pitchFamily="34" charset="0"/>
              <a:buNone/>
              <a:defRPr sz="2000" kern="1200">
                <a:solidFill>
                  <a:schemeClr val="tx1">
                    <a:tint val="75000"/>
                  </a:schemeClr>
                </a:solidFill>
                <a:latin typeface="+mn-lt"/>
                <a:ea typeface="+mn-ea"/>
                <a:cs typeface="+mn-cs"/>
              </a:defRPr>
            </a:lvl4pPr>
            <a:lvl5pPr marL="1828800" indent="0" algn="ctr" defTabSz="914400" rtl="0" eaLnBrk="1" latinLnBrk="0" hangingPunct="1">
              <a:spcBef>
                <a:spcPct val="20000"/>
              </a:spcBef>
              <a:buFont typeface="Arial" pitchFamily="34" charset="0"/>
              <a:buNone/>
              <a:defRPr sz="2000" kern="1200">
                <a:solidFill>
                  <a:schemeClr val="tx1">
                    <a:tint val="75000"/>
                  </a:schemeClr>
                </a:solidFill>
                <a:latin typeface="+mn-lt"/>
                <a:ea typeface="+mn-ea"/>
                <a:cs typeface="+mn-cs"/>
              </a:defRPr>
            </a:lvl5pPr>
            <a:lvl6pPr marL="2286000" indent="0" algn="ctr" defTabSz="914400" rtl="0" eaLnBrk="1" latinLnBrk="0" hangingPunct="1">
              <a:spcBef>
                <a:spcPct val="20000"/>
              </a:spcBef>
              <a:buFont typeface="Arial" pitchFamily="34" charset="0"/>
              <a:buNone/>
              <a:defRPr sz="2000" kern="1200">
                <a:solidFill>
                  <a:schemeClr val="tx1">
                    <a:tint val="75000"/>
                  </a:schemeClr>
                </a:solidFill>
                <a:latin typeface="+mn-lt"/>
                <a:ea typeface="+mn-ea"/>
                <a:cs typeface="+mn-cs"/>
              </a:defRPr>
            </a:lvl6pPr>
            <a:lvl7pPr marL="2743200" indent="0" algn="ctr" defTabSz="914400" rtl="0" eaLnBrk="1" latinLnBrk="0" hangingPunct="1">
              <a:spcBef>
                <a:spcPct val="20000"/>
              </a:spcBef>
              <a:buFont typeface="Arial" pitchFamily="34" charset="0"/>
              <a:buNone/>
              <a:defRPr sz="2000" kern="1200">
                <a:solidFill>
                  <a:schemeClr val="tx1">
                    <a:tint val="75000"/>
                  </a:schemeClr>
                </a:solidFill>
                <a:latin typeface="+mn-lt"/>
                <a:ea typeface="+mn-ea"/>
                <a:cs typeface="+mn-cs"/>
              </a:defRPr>
            </a:lvl7pPr>
            <a:lvl8pPr marL="3200400" indent="0" algn="ctr" defTabSz="914400" rtl="0" eaLnBrk="1" latinLnBrk="0" hangingPunct="1">
              <a:spcBef>
                <a:spcPct val="20000"/>
              </a:spcBef>
              <a:buFont typeface="Arial" pitchFamily="34" charset="0"/>
              <a:buNone/>
              <a:defRPr sz="2000" kern="1200">
                <a:solidFill>
                  <a:schemeClr val="tx1">
                    <a:tint val="75000"/>
                  </a:schemeClr>
                </a:solidFill>
                <a:latin typeface="+mn-lt"/>
                <a:ea typeface="+mn-ea"/>
                <a:cs typeface="+mn-cs"/>
              </a:defRPr>
            </a:lvl8pPr>
            <a:lvl9pPr marL="3657600" indent="0" algn="ctr" defTabSz="914400" rtl="0" eaLnBrk="1" latinLnBrk="0" hangingPunct="1">
              <a:spcBef>
                <a:spcPct val="20000"/>
              </a:spcBef>
              <a:buFont typeface="Arial" pitchFamily="34" charset="0"/>
              <a:buNone/>
              <a:defRPr sz="2000" kern="1200">
                <a:solidFill>
                  <a:schemeClr val="tx1">
                    <a:tint val="75000"/>
                  </a:schemeClr>
                </a:solidFill>
                <a:latin typeface="+mn-lt"/>
                <a:ea typeface="+mn-ea"/>
                <a:cs typeface="+mn-cs"/>
              </a:defRPr>
            </a:lvl9pPr>
          </a:lstStyle>
          <a:p>
            <a:r>
              <a:rPr lang="en-GB" dirty="0" smtClean="0"/>
              <a:t>v= u +</a:t>
            </a:r>
            <a:r>
              <a:rPr lang="en-GB" dirty="0" smtClean="0">
                <a:solidFill>
                  <a:srgbClr val="FF0000"/>
                </a:solidFill>
              </a:rPr>
              <a:t> </a:t>
            </a:r>
            <a:r>
              <a:rPr lang="en-GB" dirty="0" smtClean="0">
                <a:solidFill>
                  <a:srgbClr val="FFFF00"/>
                </a:solidFill>
              </a:rPr>
              <a:t>a</a:t>
            </a:r>
            <a:r>
              <a:rPr lang="en-GB" dirty="0" smtClean="0"/>
              <a:t>t </a:t>
            </a:r>
            <a:endParaRPr lang="en-GB" dirty="0"/>
          </a:p>
        </p:txBody>
      </p:sp>
      <p:sp>
        <p:nvSpPr>
          <p:cNvPr id="5" name="Subtitle 2"/>
          <p:cNvSpPr txBox="1">
            <a:spLocks/>
          </p:cNvSpPr>
          <p:nvPr/>
        </p:nvSpPr>
        <p:spPr>
          <a:xfrm>
            <a:off x="1704047" y="4077072"/>
            <a:ext cx="6400800" cy="648072"/>
          </a:xfrm>
          <a:prstGeom prst="rect">
            <a:avLst/>
          </a:prstGeom>
        </p:spPr>
        <p:txBody>
          <a:bodyPr vert="horz" lIns="91440" tIns="45720" rIns="91440" bIns="45720" rtlCol="0">
            <a:normAutofit/>
          </a:bodyPr>
          <a:lstStyle>
            <a:lvl1pPr marL="0" indent="0" algn="ctr" defTabSz="914400" rtl="0" eaLnBrk="1" latinLnBrk="0" hangingPunct="1">
              <a:spcBef>
                <a:spcPct val="20000"/>
              </a:spcBef>
              <a:buFont typeface="Arial" pitchFamily="34" charset="0"/>
              <a:buNone/>
              <a:defRPr sz="3200" kern="1200">
                <a:solidFill>
                  <a:schemeClr val="tx1">
                    <a:tint val="75000"/>
                  </a:schemeClr>
                </a:solidFill>
                <a:latin typeface="+mn-lt"/>
                <a:ea typeface="+mn-ea"/>
                <a:cs typeface="+mn-cs"/>
              </a:defRPr>
            </a:lvl1pPr>
            <a:lvl2pPr marL="457200" indent="0" algn="ctr" defTabSz="914400" rtl="0" eaLnBrk="1" latinLnBrk="0" hangingPunct="1">
              <a:spcBef>
                <a:spcPct val="20000"/>
              </a:spcBef>
              <a:buFont typeface="Arial" pitchFamily="34" charset="0"/>
              <a:buNone/>
              <a:defRPr sz="2800" kern="1200">
                <a:solidFill>
                  <a:schemeClr val="tx1">
                    <a:tint val="75000"/>
                  </a:schemeClr>
                </a:solidFill>
                <a:latin typeface="+mn-lt"/>
                <a:ea typeface="+mn-ea"/>
                <a:cs typeface="+mn-cs"/>
              </a:defRPr>
            </a:lvl2pPr>
            <a:lvl3pPr marL="914400" indent="0" algn="ctr" defTabSz="914400" rtl="0" eaLnBrk="1" latinLnBrk="0" hangingPunct="1">
              <a:spcBef>
                <a:spcPct val="20000"/>
              </a:spcBef>
              <a:buFont typeface="Arial" pitchFamily="34" charset="0"/>
              <a:buNone/>
              <a:defRPr sz="2400" kern="1200">
                <a:solidFill>
                  <a:schemeClr val="tx1">
                    <a:tint val="75000"/>
                  </a:schemeClr>
                </a:solidFill>
                <a:latin typeface="+mn-lt"/>
                <a:ea typeface="+mn-ea"/>
                <a:cs typeface="+mn-cs"/>
              </a:defRPr>
            </a:lvl3pPr>
            <a:lvl4pPr marL="1371600" indent="0" algn="ctr" defTabSz="914400" rtl="0" eaLnBrk="1" latinLnBrk="0" hangingPunct="1">
              <a:spcBef>
                <a:spcPct val="20000"/>
              </a:spcBef>
              <a:buFont typeface="Arial" pitchFamily="34" charset="0"/>
              <a:buNone/>
              <a:defRPr sz="2000" kern="1200">
                <a:solidFill>
                  <a:schemeClr val="tx1">
                    <a:tint val="75000"/>
                  </a:schemeClr>
                </a:solidFill>
                <a:latin typeface="+mn-lt"/>
                <a:ea typeface="+mn-ea"/>
                <a:cs typeface="+mn-cs"/>
              </a:defRPr>
            </a:lvl4pPr>
            <a:lvl5pPr marL="1828800" indent="0" algn="ctr" defTabSz="914400" rtl="0" eaLnBrk="1" latinLnBrk="0" hangingPunct="1">
              <a:spcBef>
                <a:spcPct val="20000"/>
              </a:spcBef>
              <a:buFont typeface="Arial" pitchFamily="34" charset="0"/>
              <a:buNone/>
              <a:defRPr sz="2000" kern="1200">
                <a:solidFill>
                  <a:schemeClr val="tx1">
                    <a:tint val="75000"/>
                  </a:schemeClr>
                </a:solidFill>
                <a:latin typeface="+mn-lt"/>
                <a:ea typeface="+mn-ea"/>
                <a:cs typeface="+mn-cs"/>
              </a:defRPr>
            </a:lvl5pPr>
            <a:lvl6pPr marL="2286000" indent="0" algn="ctr" defTabSz="914400" rtl="0" eaLnBrk="1" latinLnBrk="0" hangingPunct="1">
              <a:spcBef>
                <a:spcPct val="20000"/>
              </a:spcBef>
              <a:buFont typeface="Arial" pitchFamily="34" charset="0"/>
              <a:buNone/>
              <a:defRPr sz="2000" kern="1200">
                <a:solidFill>
                  <a:schemeClr val="tx1">
                    <a:tint val="75000"/>
                  </a:schemeClr>
                </a:solidFill>
                <a:latin typeface="+mn-lt"/>
                <a:ea typeface="+mn-ea"/>
                <a:cs typeface="+mn-cs"/>
              </a:defRPr>
            </a:lvl6pPr>
            <a:lvl7pPr marL="2743200" indent="0" algn="ctr" defTabSz="914400" rtl="0" eaLnBrk="1" latinLnBrk="0" hangingPunct="1">
              <a:spcBef>
                <a:spcPct val="20000"/>
              </a:spcBef>
              <a:buFont typeface="Arial" pitchFamily="34" charset="0"/>
              <a:buNone/>
              <a:defRPr sz="2000" kern="1200">
                <a:solidFill>
                  <a:schemeClr val="tx1">
                    <a:tint val="75000"/>
                  </a:schemeClr>
                </a:solidFill>
                <a:latin typeface="+mn-lt"/>
                <a:ea typeface="+mn-ea"/>
                <a:cs typeface="+mn-cs"/>
              </a:defRPr>
            </a:lvl7pPr>
            <a:lvl8pPr marL="3200400" indent="0" algn="ctr" defTabSz="914400" rtl="0" eaLnBrk="1" latinLnBrk="0" hangingPunct="1">
              <a:spcBef>
                <a:spcPct val="20000"/>
              </a:spcBef>
              <a:buFont typeface="Arial" pitchFamily="34" charset="0"/>
              <a:buNone/>
              <a:defRPr sz="2000" kern="1200">
                <a:solidFill>
                  <a:schemeClr val="tx1">
                    <a:tint val="75000"/>
                  </a:schemeClr>
                </a:solidFill>
                <a:latin typeface="+mn-lt"/>
                <a:ea typeface="+mn-ea"/>
                <a:cs typeface="+mn-cs"/>
              </a:defRPr>
            </a:lvl8pPr>
            <a:lvl9pPr marL="3657600" indent="0" algn="ctr" defTabSz="914400" rtl="0" eaLnBrk="1" latinLnBrk="0" hangingPunct="1">
              <a:spcBef>
                <a:spcPct val="20000"/>
              </a:spcBef>
              <a:buFont typeface="Arial" pitchFamily="34" charset="0"/>
              <a:buNone/>
              <a:defRPr sz="2000" kern="1200">
                <a:solidFill>
                  <a:schemeClr val="tx1">
                    <a:tint val="75000"/>
                  </a:schemeClr>
                </a:solidFill>
                <a:latin typeface="+mn-lt"/>
                <a:ea typeface="+mn-ea"/>
                <a:cs typeface="+mn-cs"/>
              </a:defRPr>
            </a:lvl9pPr>
          </a:lstStyle>
          <a:p>
            <a:r>
              <a:rPr lang="en-GB" dirty="0" smtClean="0"/>
              <a:t> </a:t>
            </a:r>
            <a:endParaRPr lang="en-GB" dirty="0"/>
          </a:p>
        </p:txBody>
      </p:sp>
      <p:sp>
        <p:nvSpPr>
          <p:cNvPr id="8" name="TextBox 7"/>
          <p:cNvSpPr txBox="1"/>
          <p:nvPr/>
        </p:nvSpPr>
        <p:spPr>
          <a:xfrm>
            <a:off x="914400" y="2724090"/>
            <a:ext cx="1905000" cy="400110"/>
          </a:xfrm>
          <a:prstGeom prst="rect">
            <a:avLst/>
          </a:prstGeom>
          <a:noFill/>
        </p:spPr>
        <p:txBody>
          <a:bodyPr wrap="square" rtlCol="0">
            <a:spAutoFit/>
          </a:bodyPr>
          <a:lstStyle/>
          <a:p>
            <a:r>
              <a:rPr lang="en-US" sz="2000" dirty="0" smtClean="0"/>
              <a:t>Highlight ‘</a:t>
            </a:r>
            <a:r>
              <a:rPr lang="en-US" sz="2000" dirty="0" smtClean="0">
                <a:solidFill>
                  <a:srgbClr val="FFFF00"/>
                </a:solidFill>
              </a:rPr>
              <a:t>a</a:t>
            </a:r>
            <a:r>
              <a:rPr lang="en-US" sz="2000" dirty="0" smtClean="0"/>
              <a:t>’</a:t>
            </a:r>
            <a:endParaRPr lang="en-US" sz="2000" dirty="0"/>
          </a:p>
        </p:txBody>
      </p:sp>
      <p:sp>
        <p:nvSpPr>
          <p:cNvPr id="9" name="TextBox 8"/>
          <p:cNvSpPr txBox="1"/>
          <p:nvPr/>
        </p:nvSpPr>
        <p:spPr>
          <a:xfrm>
            <a:off x="457200" y="3333690"/>
            <a:ext cx="2362200" cy="707886"/>
          </a:xfrm>
          <a:prstGeom prst="rect">
            <a:avLst/>
          </a:prstGeom>
          <a:noFill/>
        </p:spPr>
        <p:txBody>
          <a:bodyPr wrap="square" rtlCol="0">
            <a:spAutoFit/>
          </a:bodyPr>
          <a:lstStyle/>
          <a:p>
            <a:pPr>
              <a:buFontTx/>
              <a:buChar char="-"/>
            </a:pPr>
            <a:r>
              <a:rPr lang="en-US" sz="2000" dirty="0" err="1" smtClean="0"/>
              <a:t>u</a:t>
            </a:r>
            <a:r>
              <a:rPr lang="en-US" sz="2000" dirty="0" smtClean="0"/>
              <a:t> from both sides</a:t>
            </a:r>
          </a:p>
          <a:p>
            <a:r>
              <a:rPr lang="en-US" sz="2000" dirty="0" smtClean="0"/>
              <a:t>(to leave the “</a:t>
            </a:r>
            <a:r>
              <a:rPr lang="en-US" sz="2000" dirty="0" smtClean="0">
                <a:solidFill>
                  <a:srgbClr val="FFFF00"/>
                </a:solidFill>
              </a:rPr>
              <a:t>a</a:t>
            </a:r>
            <a:r>
              <a:rPr lang="en-US" sz="2000" dirty="0" smtClean="0"/>
              <a:t>t” </a:t>
            </a:r>
            <a:endParaRPr lang="en-US" sz="2000" dirty="0"/>
          </a:p>
        </p:txBody>
      </p:sp>
      <p:sp>
        <p:nvSpPr>
          <p:cNvPr id="11" name="TextBox 10"/>
          <p:cNvSpPr txBox="1"/>
          <p:nvPr/>
        </p:nvSpPr>
        <p:spPr>
          <a:xfrm>
            <a:off x="3581400" y="3276600"/>
            <a:ext cx="1981200" cy="584776"/>
          </a:xfrm>
          <a:prstGeom prst="rect">
            <a:avLst/>
          </a:prstGeom>
          <a:noFill/>
        </p:spPr>
        <p:txBody>
          <a:bodyPr wrap="square" rtlCol="0">
            <a:spAutoFit/>
          </a:bodyPr>
          <a:lstStyle/>
          <a:p>
            <a:r>
              <a:rPr lang="en-GB" sz="3200" dirty="0" smtClean="0"/>
              <a:t>-</a:t>
            </a:r>
            <a:r>
              <a:rPr lang="en-GB" sz="3200" dirty="0" err="1" smtClean="0"/>
              <a:t>u</a:t>
            </a:r>
            <a:r>
              <a:rPr lang="en-GB" sz="3200" dirty="0" smtClean="0"/>
              <a:t>  -</a:t>
            </a:r>
            <a:r>
              <a:rPr lang="en-GB" sz="3200" dirty="0" err="1" smtClean="0"/>
              <a:t>u</a:t>
            </a:r>
            <a:r>
              <a:rPr lang="en-GB" sz="3200" dirty="0" smtClean="0"/>
              <a:t> </a:t>
            </a:r>
          </a:p>
        </p:txBody>
      </p:sp>
      <p:cxnSp>
        <p:nvCxnSpPr>
          <p:cNvPr id="14" name="Straight Connector 13"/>
          <p:cNvCxnSpPr/>
          <p:nvPr/>
        </p:nvCxnSpPr>
        <p:spPr>
          <a:xfrm>
            <a:off x="3581400" y="3884612"/>
            <a:ext cx="1828800" cy="1588"/>
          </a:xfrm>
          <a:prstGeom prst="line">
            <a:avLst/>
          </a:prstGeom>
        </p:spPr>
        <p:style>
          <a:lnRef idx="2">
            <a:schemeClr val="accent1"/>
          </a:lnRef>
          <a:fillRef idx="0">
            <a:schemeClr val="accent1"/>
          </a:fillRef>
          <a:effectRef idx="1">
            <a:schemeClr val="accent1"/>
          </a:effectRef>
          <a:fontRef idx="minor">
            <a:schemeClr val="tx1"/>
          </a:fontRef>
        </p:style>
      </p:cxnSp>
      <p:sp>
        <p:nvSpPr>
          <p:cNvPr id="16" name="Title 1"/>
          <p:cNvSpPr txBox="1">
            <a:spLocks/>
          </p:cNvSpPr>
          <p:nvPr/>
        </p:nvSpPr>
        <p:spPr>
          <a:xfrm>
            <a:off x="611560" y="152400"/>
            <a:ext cx="7772400" cy="1470025"/>
          </a:xfrm>
          <a:prstGeom prst="rect">
            <a:avLst/>
          </a:prstGeom>
        </p:spPr>
        <p:txBody>
          <a:bodyPr vert="horz" lIns="91440" tIns="45720" rIns="91440" bIns="45720" rtlCol="0" anchor="ctr">
            <a:normAutofit/>
          </a:bodyPr>
          <a:lstStyle/>
          <a:p>
            <a:pPr marL="0" marR="0" lvl="0" indent="0" algn="ctr" defTabSz="914400" rtl="0" eaLnBrk="1" fontAlgn="auto" latinLnBrk="0" hangingPunct="1">
              <a:lnSpc>
                <a:spcPct val="100000"/>
              </a:lnSpc>
              <a:spcBef>
                <a:spcPct val="0"/>
              </a:spcBef>
              <a:spcAft>
                <a:spcPts val="0"/>
              </a:spcAft>
              <a:buClrTx/>
              <a:buSzTx/>
              <a:buFontTx/>
              <a:buNone/>
              <a:tabLst/>
              <a:defRPr/>
            </a:pPr>
            <a:r>
              <a:rPr kumimoji="0" lang="en-GB" sz="4400" b="0" i="0" u="none" strike="noStrike" kern="1200" cap="none" spc="0" normalizeH="0" baseline="0" noProof="0" smtClean="0">
                <a:ln>
                  <a:noFill/>
                </a:ln>
                <a:solidFill>
                  <a:schemeClr val="tx1"/>
                </a:solidFill>
                <a:effectLst/>
                <a:uLnTx/>
                <a:uFillTx/>
                <a:latin typeface="+mj-lt"/>
                <a:ea typeface="+mj-ea"/>
                <a:cs typeface="+mj-cs"/>
              </a:rPr>
              <a:t>Example 2</a:t>
            </a:r>
            <a:endParaRPr kumimoji="0" lang="en-GB" sz="4400" b="0" i="0" u="none" strike="noStrike" kern="1200" cap="none" spc="0" normalizeH="0" baseline="0" noProof="0" dirty="0">
              <a:ln>
                <a:noFill/>
              </a:ln>
              <a:solidFill>
                <a:schemeClr val="tx1"/>
              </a:solidFill>
              <a:effectLst/>
              <a:uLnTx/>
              <a:uFillTx/>
              <a:latin typeface="+mj-lt"/>
              <a:ea typeface="+mj-ea"/>
              <a:cs typeface="+mj-cs"/>
            </a:endParaRPr>
          </a:p>
        </p:txBody>
      </p:sp>
      <p:cxnSp>
        <p:nvCxnSpPr>
          <p:cNvPr id="10" name="Straight Connector 9"/>
          <p:cNvCxnSpPr/>
          <p:nvPr/>
        </p:nvCxnSpPr>
        <p:spPr>
          <a:xfrm rot="5400000">
            <a:off x="4229100" y="2857500"/>
            <a:ext cx="381000" cy="152400"/>
          </a:xfrm>
          <a:prstGeom prst="line">
            <a:avLst/>
          </a:prstGeom>
          <a:ln w="57150" cap="flat" cmpd="sng" algn="ctr">
            <a:solidFill>
              <a:srgbClr val="FF0000"/>
            </a:solidFill>
            <a:prstDash val="solid"/>
            <a:round/>
            <a:headEnd type="none" w="med" len="med"/>
            <a:tailEnd type="none" w="med" len="med"/>
          </a:ln>
        </p:spPr>
        <p:style>
          <a:lnRef idx="2">
            <a:schemeClr val="accent1"/>
          </a:lnRef>
          <a:fillRef idx="0">
            <a:schemeClr val="accent1"/>
          </a:fillRef>
          <a:effectRef idx="1">
            <a:schemeClr val="accent1"/>
          </a:effectRef>
          <a:fontRef idx="minor">
            <a:schemeClr val="tx1"/>
          </a:fontRef>
        </p:style>
      </p:cxnSp>
      <p:cxnSp>
        <p:nvCxnSpPr>
          <p:cNvPr id="12" name="Straight Connector 11"/>
          <p:cNvCxnSpPr/>
          <p:nvPr/>
        </p:nvCxnSpPr>
        <p:spPr>
          <a:xfrm rot="5400000">
            <a:off x="4229100" y="3543300"/>
            <a:ext cx="381000" cy="152400"/>
          </a:xfrm>
          <a:prstGeom prst="line">
            <a:avLst/>
          </a:prstGeom>
          <a:ln w="57150" cap="flat" cmpd="sng" algn="ctr">
            <a:solidFill>
              <a:srgbClr val="FF0000"/>
            </a:solidFill>
            <a:prstDash val="solid"/>
            <a:round/>
            <a:headEnd type="none" w="med" len="med"/>
            <a:tailEnd type="none" w="med" len="med"/>
          </a:ln>
        </p:spPr>
        <p:style>
          <a:lnRef idx="2">
            <a:schemeClr val="accent1"/>
          </a:lnRef>
          <a:fillRef idx="0">
            <a:schemeClr val="accent1"/>
          </a:fillRef>
          <a:effectRef idx="1">
            <a:schemeClr val="accent1"/>
          </a:effectRef>
          <a:fontRef idx="minor">
            <a:schemeClr val="tx1"/>
          </a:fontRef>
        </p:style>
      </p:cxnSp>
      <p:sp>
        <p:nvSpPr>
          <p:cNvPr id="13" name="TextBox 12"/>
          <p:cNvSpPr txBox="1"/>
          <p:nvPr/>
        </p:nvSpPr>
        <p:spPr>
          <a:xfrm>
            <a:off x="1371600" y="4191000"/>
            <a:ext cx="1524000" cy="400110"/>
          </a:xfrm>
          <a:prstGeom prst="rect">
            <a:avLst/>
          </a:prstGeom>
          <a:noFill/>
        </p:spPr>
        <p:txBody>
          <a:bodyPr wrap="square" rtlCol="0">
            <a:spAutoFit/>
          </a:bodyPr>
          <a:lstStyle/>
          <a:p>
            <a:r>
              <a:rPr lang="en-US" sz="2000" dirty="0" smtClean="0"/>
              <a:t>Leaving…</a:t>
            </a:r>
            <a:endParaRPr lang="en-US" sz="2000" dirty="0"/>
          </a:p>
        </p:txBody>
      </p:sp>
      <p:sp>
        <p:nvSpPr>
          <p:cNvPr id="17" name="Rectangle 16"/>
          <p:cNvSpPr/>
          <p:nvPr/>
        </p:nvSpPr>
        <p:spPr>
          <a:xfrm>
            <a:off x="3581400" y="2667000"/>
            <a:ext cx="1752600" cy="1219200"/>
          </a:xfrm>
          <a:prstGeom prst="rect">
            <a:avLst/>
          </a:prstGeom>
          <a:gradFill flip="none" rotWithShape="1">
            <a:gsLst>
              <a:gs pos="0">
                <a:schemeClr val="accent1">
                  <a:shade val="51000"/>
                  <a:satMod val="130000"/>
                  <a:alpha val="49000"/>
                </a:schemeClr>
              </a:gs>
              <a:gs pos="80000">
                <a:schemeClr val="accent1">
                  <a:shade val="93000"/>
                  <a:satMod val="130000"/>
                  <a:alpha val="49000"/>
                </a:schemeClr>
              </a:gs>
              <a:gs pos="100000">
                <a:schemeClr val="accent1">
                  <a:shade val="94000"/>
                  <a:satMod val="135000"/>
                  <a:alpha val="49000"/>
                </a:schemeClr>
              </a:gs>
            </a:gsLst>
            <a:lin ang="16200000" scaled="0"/>
            <a:tileRect/>
          </a:gradFill>
        </p:spPr>
        <p:style>
          <a:lnRef idx="1">
            <a:schemeClr val="accent1"/>
          </a:lnRef>
          <a:fillRef idx="3">
            <a:schemeClr val="accent1"/>
          </a:fillRef>
          <a:effectRef idx="2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algn="ctr"/>
            <a:endParaRPr lang="en-US"/>
          </a:p>
        </p:txBody>
      </p:sp>
      <p:sp>
        <p:nvSpPr>
          <p:cNvPr id="18" name="TextBox 17"/>
          <p:cNvSpPr txBox="1"/>
          <p:nvPr/>
        </p:nvSpPr>
        <p:spPr>
          <a:xfrm>
            <a:off x="6172200" y="3352800"/>
            <a:ext cx="2362200" cy="1015663"/>
          </a:xfrm>
          <a:prstGeom prst="rect">
            <a:avLst/>
          </a:prstGeom>
          <a:noFill/>
        </p:spPr>
        <p:txBody>
          <a:bodyPr wrap="square" rtlCol="0">
            <a:spAutoFit/>
          </a:bodyPr>
          <a:lstStyle/>
          <a:p>
            <a:r>
              <a:rPr lang="en-US" sz="2000" dirty="0" err="1" smtClean="0"/>
              <a:t>t</a:t>
            </a:r>
            <a:r>
              <a:rPr lang="en-US" sz="2000" dirty="0" smtClean="0"/>
              <a:t> is multiplied to </a:t>
            </a:r>
            <a:r>
              <a:rPr lang="en-US" sz="2000" dirty="0" smtClean="0">
                <a:solidFill>
                  <a:srgbClr val="FFFF00"/>
                </a:solidFill>
              </a:rPr>
              <a:t>a</a:t>
            </a:r>
            <a:r>
              <a:rPr lang="en-US" sz="2000" dirty="0" smtClean="0"/>
              <a:t>, so we need to divide Both sides by </a:t>
            </a:r>
            <a:r>
              <a:rPr lang="en-US" sz="2000" dirty="0" err="1" smtClean="0"/>
              <a:t>t</a:t>
            </a:r>
            <a:endParaRPr lang="en-US" sz="2000" dirty="0"/>
          </a:p>
        </p:txBody>
      </p:sp>
      <p:sp>
        <p:nvSpPr>
          <p:cNvPr id="23" name="Rectangle 22"/>
          <p:cNvSpPr/>
          <p:nvPr/>
        </p:nvSpPr>
        <p:spPr>
          <a:xfrm>
            <a:off x="6172200" y="3200400"/>
            <a:ext cx="2286000" cy="1219200"/>
          </a:xfrm>
          <a:prstGeom prst="rect">
            <a:avLst/>
          </a:prstGeom>
          <a:gradFill flip="none" rotWithShape="1">
            <a:gsLst>
              <a:gs pos="0">
                <a:schemeClr val="accent1">
                  <a:shade val="51000"/>
                  <a:satMod val="130000"/>
                  <a:alpha val="49000"/>
                </a:schemeClr>
              </a:gs>
              <a:gs pos="80000">
                <a:schemeClr val="accent1">
                  <a:shade val="93000"/>
                  <a:satMod val="130000"/>
                  <a:alpha val="49000"/>
                </a:schemeClr>
              </a:gs>
              <a:gs pos="100000">
                <a:schemeClr val="accent1">
                  <a:shade val="94000"/>
                  <a:satMod val="135000"/>
                  <a:alpha val="49000"/>
                </a:schemeClr>
              </a:gs>
            </a:gsLst>
            <a:lin ang="16200000" scaled="0"/>
            <a:tileRect/>
          </a:gradFill>
        </p:spPr>
        <p:style>
          <a:lnRef idx="1">
            <a:schemeClr val="accent1"/>
          </a:lnRef>
          <a:fillRef idx="3">
            <a:schemeClr val="accent1"/>
          </a:fillRef>
          <a:effectRef idx="2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algn="ctr"/>
            <a:endParaRPr lang="en-US"/>
          </a:p>
        </p:txBody>
      </p:sp>
      <p:sp>
        <p:nvSpPr>
          <p:cNvPr id="24" name="Rectangle 23"/>
          <p:cNvSpPr/>
          <p:nvPr/>
        </p:nvSpPr>
        <p:spPr>
          <a:xfrm>
            <a:off x="457200" y="2514600"/>
            <a:ext cx="2057400" cy="2057400"/>
          </a:xfrm>
          <a:prstGeom prst="rect">
            <a:avLst/>
          </a:prstGeom>
          <a:gradFill flip="none" rotWithShape="1">
            <a:gsLst>
              <a:gs pos="0">
                <a:schemeClr val="accent1">
                  <a:shade val="51000"/>
                  <a:satMod val="130000"/>
                  <a:alpha val="49000"/>
                </a:schemeClr>
              </a:gs>
              <a:gs pos="80000">
                <a:schemeClr val="accent1">
                  <a:shade val="93000"/>
                  <a:satMod val="130000"/>
                  <a:alpha val="49000"/>
                </a:schemeClr>
              </a:gs>
              <a:gs pos="100000">
                <a:schemeClr val="accent1">
                  <a:shade val="94000"/>
                  <a:satMod val="135000"/>
                  <a:alpha val="49000"/>
                </a:schemeClr>
              </a:gs>
            </a:gsLst>
            <a:lin ang="16200000" scaled="0"/>
            <a:tileRect/>
          </a:gradFill>
        </p:spPr>
        <p:style>
          <a:lnRef idx="1">
            <a:schemeClr val="accent1"/>
          </a:lnRef>
          <a:fillRef idx="3">
            <a:schemeClr val="accent1"/>
          </a:fillRef>
          <a:effectRef idx="2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algn="ctr"/>
            <a:endParaRPr lang="en-US"/>
          </a:p>
        </p:txBody>
      </p:sp>
      <p:sp>
        <p:nvSpPr>
          <p:cNvPr id="27" name="TextBox 26"/>
          <p:cNvSpPr txBox="1"/>
          <p:nvPr/>
        </p:nvSpPr>
        <p:spPr>
          <a:xfrm>
            <a:off x="4800600" y="4191000"/>
            <a:ext cx="304800" cy="369332"/>
          </a:xfrm>
          <a:prstGeom prst="rect">
            <a:avLst/>
          </a:prstGeom>
          <a:noFill/>
        </p:spPr>
        <p:txBody>
          <a:bodyPr wrap="square" rtlCol="0">
            <a:spAutoFit/>
          </a:bodyPr>
          <a:lstStyle/>
          <a:p>
            <a:r>
              <a:rPr lang="en-US" dirty="0" smtClean="0"/>
              <a:t>1</a:t>
            </a:r>
            <a:endParaRPr lang="en-US" dirty="0"/>
          </a:p>
        </p:txBody>
      </p:sp>
      <p:grpSp>
        <p:nvGrpSpPr>
          <p:cNvPr id="25" name="Group 24"/>
          <p:cNvGrpSpPr/>
          <p:nvPr/>
        </p:nvGrpSpPr>
        <p:grpSpPr>
          <a:xfrm>
            <a:off x="3048000" y="4038600"/>
            <a:ext cx="5486400" cy="1780639"/>
            <a:chOff x="3048000" y="4038600"/>
            <a:chExt cx="5486400" cy="1780639"/>
          </a:xfrm>
        </p:grpSpPr>
        <p:sp>
          <p:nvSpPr>
            <p:cNvPr id="15" name="TextBox 14"/>
            <p:cNvSpPr txBox="1"/>
            <p:nvPr/>
          </p:nvSpPr>
          <p:spPr>
            <a:xfrm>
              <a:off x="3048000" y="4038600"/>
              <a:ext cx="1981200" cy="584776"/>
            </a:xfrm>
            <a:prstGeom prst="rect">
              <a:avLst/>
            </a:prstGeom>
            <a:noFill/>
          </p:spPr>
          <p:txBody>
            <a:bodyPr wrap="square" rtlCol="0">
              <a:spAutoFit/>
            </a:bodyPr>
            <a:lstStyle/>
            <a:p>
              <a:r>
                <a:rPr lang="en-US" sz="3200" dirty="0" err="1" smtClean="0"/>
                <a:t>v</a:t>
              </a:r>
              <a:r>
                <a:rPr lang="en-GB" sz="3200" dirty="0" smtClean="0"/>
                <a:t> </a:t>
              </a:r>
              <a:r>
                <a:rPr lang="en-US" sz="3200" dirty="0" smtClean="0"/>
                <a:t>–</a:t>
              </a:r>
              <a:r>
                <a:rPr lang="en-GB" sz="3200" dirty="0" smtClean="0"/>
                <a:t> </a:t>
              </a:r>
              <a:r>
                <a:rPr lang="en-GB" sz="3200" dirty="0" err="1" smtClean="0"/>
                <a:t>u</a:t>
              </a:r>
              <a:r>
                <a:rPr lang="en-GB" sz="3200" dirty="0" smtClean="0"/>
                <a:t> = </a:t>
              </a:r>
              <a:r>
                <a:rPr lang="en-GB" sz="3200" dirty="0" smtClean="0">
                  <a:solidFill>
                    <a:srgbClr val="FF0000"/>
                  </a:solidFill>
                </a:rPr>
                <a:t> </a:t>
              </a:r>
              <a:r>
                <a:rPr lang="en-GB" sz="3200" dirty="0" smtClean="0">
                  <a:solidFill>
                    <a:srgbClr val="FFFF00"/>
                  </a:solidFill>
                </a:rPr>
                <a:t>a</a:t>
              </a:r>
              <a:r>
                <a:rPr lang="en-GB" sz="3200" dirty="0" smtClean="0"/>
                <a:t>t </a:t>
              </a:r>
            </a:p>
          </p:txBody>
        </p:sp>
        <p:cxnSp>
          <p:nvCxnSpPr>
            <p:cNvPr id="19" name="Straight Connector 18"/>
            <p:cNvCxnSpPr/>
            <p:nvPr/>
          </p:nvCxnSpPr>
          <p:spPr>
            <a:xfrm>
              <a:off x="3200400" y="4596824"/>
              <a:ext cx="838200" cy="1588"/>
            </a:xfrm>
            <a:prstGeom prst="line">
              <a:avLst/>
            </a:prstGeom>
            <a:ln>
              <a:solidFill>
                <a:schemeClr val="tx1">
                  <a:lumMod val="85000"/>
                </a:schemeClr>
              </a:solidFill>
            </a:ln>
          </p:spPr>
          <p:style>
            <a:lnRef idx="2">
              <a:schemeClr val="accent1"/>
            </a:lnRef>
            <a:fillRef idx="0">
              <a:schemeClr val="accent1"/>
            </a:fillRef>
            <a:effectRef idx="1">
              <a:schemeClr val="accent1"/>
            </a:effectRef>
            <a:fontRef idx="minor">
              <a:schemeClr val="tx1"/>
            </a:fontRef>
          </p:style>
        </p:cxnSp>
        <p:cxnSp>
          <p:nvCxnSpPr>
            <p:cNvPr id="20" name="Straight Connector 19"/>
            <p:cNvCxnSpPr/>
            <p:nvPr/>
          </p:nvCxnSpPr>
          <p:spPr>
            <a:xfrm>
              <a:off x="4419600" y="4596824"/>
              <a:ext cx="304800" cy="1588"/>
            </a:xfrm>
            <a:prstGeom prst="line">
              <a:avLst/>
            </a:prstGeom>
            <a:ln>
              <a:solidFill>
                <a:schemeClr val="tx1">
                  <a:lumMod val="85000"/>
                </a:schemeClr>
              </a:solidFill>
            </a:ln>
          </p:spPr>
          <p:style>
            <a:lnRef idx="2">
              <a:schemeClr val="accent1"/>
            </a:lnRef>
            <a:fillRef idx="0">
              <a:schemeClr val="accent1"/>
            </a:fillRef>
            <a:effectRef idx="1">
              <a:schemeClr val="accent1"/>
            </a:effectRef>
            <a:fontRef idx="minor">
              <a:schemeClr val="tx1"/>
            </a:fontRef>
          </p:style>
        </p:cxnSp>
        <p:sp>
          <p:nvSpPr>
            <p:cNvPr id="21" name="TextBox 20"/>
            <p:cNvSpPr txBox="1"/>
            <p:nvPr/>
          </p:nvSpPr>
          <p:spPr>
            <a:xfrm>
              <a:off x="3048000" y="4596824"/>
              <a:ext cx="1981200" cy="584776"/>
            </a:xfrm>
            <a:prstGeom prst="rect">
              <a:avLst/>
            </a:prstGeom>
            <a:noFill/>
          </p:spPr>
          <p:txBody>
            <a:bodyPr wrap="square" rtlCol="0">
              <a:spAutoFit/>
            </a:bodyPr>
            <a:lstStyle/>
            <a:p>
              <a:r>
                <a:rPr lang="en-US" sz="3200" dirty="0" smtClean="0"/>
                <a:t>     </a:t>
              </a:r>
              <a:r>
                <a:rPr lang="en-GB" sz="3200" dirty="0" err="1" smtClean="0"/>
                <a:t>t</a:t>
              </a:r>
              <a:r>
                <a:rPr lang="en-GB" sz="3200" dirty="0" smtClean="0"/>
                <a:t>         </a:t>
              </a:r>
              <a:r>
                <a:rPr lang="en-GB" sz="3200" dirty="0" err="1" smtClean="0"/>
                <a:t>t</a:t>
              </a:r>
              <a:endParaRPr lang="en-GB" sz="3200" dirty="0" smtClean="0"/>
            </a:p>
          </p:txBody>
        </p:sp>
        <p:sp>
          <p:nvSpPr>
            <p:cNvPr id="22" name="TextBox 21"/>
            <p:cNvSpPr txBox="1"/>
            <p:nvPr/>
          </p:nvSpPr>
          <p:spPr>
            <a:xfrm>
              <a:off x="6172200" y="4495800"/>
              <a:ext cx="2362200" cy="1323439"/>
            </a:xfrm>
            <a:prstGeom prst="rect">
              <a:avLst/>
            </a:prstGeom>
            <a:noFill/>
          </p:spPr>
          <p:txBody>
            <a:bodyPr wrap="square" rtlCol="0">
              <a:spAutoFit/>
            </a:bodyPr>
            <a:lstStyle/>
            <a:p>
              <a:r>
                <a:rPr lang="en-US" sz="2000" dirty="0" smtClean="0"/>
                <a:t>On the right hand side, the </a:t>
              </a:r>
              <a:r>
                <a:rPr lang="en-US" sz="2000" dirty="0" err="1" smtClean="0"/>
                <a:t>t</a:t>
              </a:r>
              <a:r>
                <a:rPr lang="en-US" sz="2000" dirty="0" smtClean="0"/>
                <a:t> divides into </a:t>
              </a:r>
              <a:r>
                <a:rPr lang="en-US" sz="2000" dirty="0" err="1" smtClean="0"/>
                <a:t>t</a:t>
              </a:r>
              <a:r>
                <a:rPr lang="en-US" sz="2000" dirty="0" smtClean="0"/>
                <a:t> once, leaving 1a or just </a:t>
              </a:r>
              <a:r>
                <a:rPr lang="en-US" sz="2000" dirty="0" smtClean="0">
                  <a:solidFill>
                    <a:srgbClr val="FFFF00"/>
                  </a:solidFill>
                </a:rPr>
                <a:t>‘a’</a:t>
              </a:r>
              <a:endParaRPr lang="en-US" sz="2000" dirty="0">
                <a:solidFill>
                  <a:srgbClr val="FFFF00"/>
                </a:solidFill>
              </a:endParaRPr>
            </a:p>
          </p:txBody>
        </p:sp>
        <p:cxnSp>
          <p:nvCxnSpPr>
            <p:cNvPr id="26" name="Straight Connector 25"/>
            <p:cNvCxnSpPr/>
            <p:nvPr/>
          </p:nvCxnSpPr>
          <p:spPr>
            <a:xfrm rot="5400000">
              <a:off x="4457700" y="4838700"/>
              <a:ext cx="381000" cy="152400"/>
            </a:xfrm>
            <a:prstGeom prst="line">
              <a:avLst/>
            </a:prstGeom>
            <a:ln w="57150" cap="flat" cmpd="sng" algn="ctr">
              <a:solidFill>
                <a:srgbClr val="FF0000">
                  <a:alpha val="50000"/>
                </a:srgbClr>
              </a:solidFill>
              <a:prstDash val="solid"/>
              <a:round/>
              <a:headEnd type="none" w="med" len="med"/>
              <a:tailEnd type="none" w="med" len="med"/>
            </a:ln>
          </p:spPr>
          <p:style>
            <a:lnRef idx="2">
              <a:schemeClr val="accent1"/>
            </a:lnRef>
            <a:fillRef idx="0">
              <a:schemeClr val="accent1"/>
            </a:fillRef>
            <a:effectRef idx="1">
              <a:schemeClr val="accent1"/>
            </a:effectRef>
            <a:fontRef idx="minor">
              <a:schemeClr val="tx1"/>
            </a:fontRef>
          </p:style>
        </p:cxnSp>
        <p:cxnSp>
          <p:nvCxnSpPr>
            <p:cNvPr id="28" name="Straight Connector 27"/>
            <p:cNvCxnSpPr/>
            <p:nvPr/>
          </p:nvCxnSpPr>
          <p:spPr>
            <a:xfrm rot="5400000">
              <a:off x="4457700" y="4305300"/>
              <a:ext cx="381000" cy="152400"/>
            </a:xfrm>
            <a:prstGeom prst="line">
              <a:avLst/>
            </a:prstGeom>
            <a:ln w="57150" cap="flat" cmpd="sng" algn="ctr">
              <a:solidFill>
                <a:srgbClr val="FF0000">
                  <a:alpha val="50000"/>
                </a:srgbClr>
              </a:solidFill>
              <a:prstDash val="solid"/>
              <a:round/>
              <a:headEnd type="none" w="med" len="med"/>
              <a:tailEnd type="none" w="med" len="med"/>
            </a:ln>
          </p:spPr>
          <p:style>
            <a:lnRef idx="2">
              <a:schemeClr val="accent1"/>
            </a:lnRef>
            <a:fillRef idx="0">
              <a:schemeClr val="accent1"/>
            </a:fillRef>
            <a:effectRef idx="1">
              <a:schemeClr val="accent1"/>
            </a:effectRef>
            <a:fontRef idx="minor">
              <a:schemeClr val="tx1"/>
            </a:fontRef>
          </p:style>
        </p:cxnSp>
      </p:grpSp>
    </p:spTree>
    <p:extLst>
      <p:ext uri="{BB962C8B-B14F-4D97-AF65-F5344CB8AC3E}">
        <p14:creationId xmlns="" xmlns:a="http://schemas.openxmlformats.org/drawingml/2006/main" xmlns:r="http://schemas.openxmlformats.org/officeDocument/2006/relationships" xmlns:p="http://schemas.openxmlformats.org/presentationml/2006/main" xmlns:p14="http://schemas.microsoft.com/office/powerpoint/2010/main" xmlns:mv="urn:schemas-microsoft-com:mac:vml" xmlns:mc="http://schemas.openxmlformats.org/markup-compatibility/2006" val="1502691214"/>
      </p:ext>
    </p:extLst>
  </p:cSld>
  <p:clrMapOvr>
    <a:masterClrMapping/>
  </p:clrMapOvr>
  <p:timing>
    <p:tnLst>
      <p:par>
        <p:cTn id="1" dur="indefinite" restart="never" nodeType="tmRoot"/>
      </p:par>
    </p:tnLst>
  </p:timing>
</p:sld>
</file>

<file path=ppt/slides/slide31.xml><?xml version="1.0" encoding="utf-8"?>
<p:sld xmlns:a="http://schemas.openxmlformats.org/drawingml/2006/main" xmlns:r="http://schemas.openxmlformats.org/officeDocument/2006/relationships" xmlns:mc="http://schemas.openxmlformats.org/markup-compatibility/2006" xmlns:mv="urn:schemas-microsoft-com:mac:vml" xmlns:p="http://schemas.openxmlformats.org/presentationml/2006/main" mc:Ignorable="mv" mc:PreserveAttributes="mv:*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3" name="Subtitle 2"/>
          <p:cNvSpPr>
            <a:spLocks noGrp="1"/>
          </p:cNvSpPr>
          <p:nvPr>
            <p:ph type="subTitle" idx="1"/>
          </p:nvPr>
        </p:nvSpPr>
        <p:spPr>
          <a:xfrm>
            <a:off x="1403648" y="1371600"/>
            <a:ext cx="6400800" cy="1752600"/>
          </a:xfrm>
        </p:spPr>
        <p:txBody>
          <a:bodyPr>
            <a:normAutofit/>
          </a:bodyPr>
          <a:lstStyle/>
          <a:p>
            <a:r>
              <a:rPr lang="en-GB" dirty="0" smtClean="0"/>
              <a:t>Change the subject in the following to make </a:t>
            </a:r>
            <a:r>
              <a:rPr lang="en-GB" dirty="0" smtClean="0">
                <a:solidFill>
                  <a:srgbClr val="FFFF00"/>
                </a:solidFill>
              </a:rPr>
              <a:t>a</a:t>
            </a:r>
            <a:r>
              <a:rPr lang="en-GB" dirty="0" smtClean="0">
                <a:solidFill>
                  <a:srgbClr val="FF0000"/>
                </a:solidFill>
              </a:rPr>
              <a:t> </a:t>
            </a:r>
            <a:r>
              <a:rPr lang="en-GB" dirty="0" smtClean="0"/>
              <a:t>the subject</a:t>
            </a:r>
            <a:endParaRPr lang="en-GB" dirty="0"/>
          </a:p>
        </p:txBody>
      </p:sp>
      <p:sp>
        <p:nvSpPr>
          <p:cNvPr id="4" name="Subtitle 2"/>
          <p:cNvSpPr txBox="1">
            <a:spLocks/>
          </p:cNvSpPr>
          <p:nvPr/>
        </p:nvSpPr>
        <p:spPr>
          <a:xfrm>
            <a:off x="1331640" y="2590800"/>
            <a:ext cx="6400800" cy="648072"/>
          </a:xfrm>
          <a:prstGeom prst="rect">
            <a:avLst/>
          </a:prstGeom>
        </p:spPr>
        <p:txBody>
          <a:bodyPr vert="horz" lIns="91440" tIns="45720" rIns="91440" bIns="45720" rtlCol="0">
            <a:normAutofit/>
          </a:bodyPr>
          <a:lstStyle>
            <a:lvl1pPr marL="0" indent="0" algn="ctr" defTabSz="914400" rtl="0" eaLnBrk="1" latinLnBrk="0" hangingPunct="1">
              <a:spcBef>
                <a:spcPct val="20000"/>
              </a:spcBef>
              <a:buFont typeface="Arial" pitchFamily="34" charset="0"/>
              <a:buNone/>
              <a:defRPr sz="3200" kern="1200">
                <a:solidFill>
                  <a:schemeClr val="tx1">
                    <a:tint val="75000"/>
                  </a:schemeClr>
                </a:solidFill>
                <a:latin typeface="+mn-lt"/>
                <a:ea typeface="+mn-ea"/>
                <a:cs typeface="+mn-cs"/>
              </a:defRPr>
            </a:lvl1pPr>
            <a:lvl2pPr marL="457200" indent="0" algn="ctr" defTabSz="914400" rtl="0" eaLnBrk="1" latinLnBrk="0" hangingPunct="1">
              <a:spcBef>
                <a:spcPct val="20000"/>
              </a:spcBef>
              <a:buFont typeface="Arial" pitchFamily="34" charset="0"/>
              <a:buNone/>
              <a:defRPr sz="2800" kern="1200">
                <a:solidFill>
                  <a:schemeClr val="tx1">
                    <a:tint val="75000"/>
                  </a:schemeClr>
                </a:solidFill>
                <a:latin typeface="+mn-lt"/>
                <a:ea typeface="+mn-ea"/>
                <a:cs typeface="+mn-cs"/>
              </a:defRPr>
            </a:lvl2pPr>
            <a:lvl3pPr marL="914400" indent="0" algn="ctr" defTabSz="914400" rtl="0" eaLnBrk="1" latinLnBrk="0" hangingPunct="1">
              <a:spcBef>
                <a:spcPct val="20000"/>
              </a:spcBef>
              <a:buFont typeface="Arial" pitchFamily="34" charset="0"/>
              <a:buNone/>
              <a:defRPr sz="2400" kern="1200">
                <a:solidFill>
                  <a:schemeClr val="tx1">
                    <a:tint val="75000"/>
                  </a:schemeClr>
                </a:solidFill>
                <a:latin typeface="+mn-lt"/>
                <a:ea typeface="+mn-ea"/>
                <a:cs typeface="+mn-cs"/>
              </a:defRPr>
            </a:lvl3pPr>
            <a:lvl4pPr marL="1371600" indent="0" algn="ctr" defTabSz="914400" rtl="0" eaLnBrk="1" latinLnBrk="0" hangingPunct="1">
              <a:spcBef>
                <a:spcPct val="20000"/>
              </a:spcBef>
              <a:buFont typeface="Arial" pitchFamily="34" charset="0"/>
              <a:buNone/>
              <a:defRPr sz="2000" kern="1200">
                <a:solidFill>
                  <a:schemeClr val="tx1">
                    <a:tint val="75000"/>
                  </a:schemeClr>
                </a:solidFill>
                <a:latin typeface="+mn-lt"/>
                <a:ea typeface="+mn-ea"/>
                <a:cs typeface="+mn-cs"/>
              </a:defRPr>
            </a:lvl4pPr>
            <a:lvl5pPr marL="1828800" indent="0" algn="ctr" defTabSz="914400" rtl="0" eaLnBrk="1" latinLnBrk="0" hangingPunct="1">
              <a:spcBef>
                <a:spcPct val="20000"/>
              </a:spcBef>
              <a:buFont typeface="Arial" pitchFamily="34" charset="0"/>
              <a:buNone/>
              <a:defRPr sz="2000" kern="1200">
                <a:solidFill>
                  <a:schemeClr val="tx1">
                    <a:tint val="75000"/>
                  </a:schemeClr>
                </a:solidFill>
                <a:latin typeface="+mn-lt"/>
                <a:ea typeface="+mn-ea"/>
                <a:cs typeface="+mn-cs"/>
              </a:defRPr>
            </a:lvl5pPr>
            <a:lvl6pPr marL="2286000" indent="0" algn="ctr" defTabSz="914400" rtl="0" eaLnBrk="1" latinLnBrk="0" hangingPunct="1">
              <a:spcBef>
                <a:spcPct val="20000"/>
              </a:spcBef>
              <a:buFont typeface="Arial" pitchFamily="34" charset="0"/>
              <a:buNone/>
              <a:defRPr sz="2000" kern="1200">
                <a:solidFill>
                  <a:schemeClr val="tx1">
                    <a:tint val="75000"/>
                  </a:schemeClr>
                </a:solidFill>
                <a:latin typeface="+mn-lt"/>
                <a:ea typeface="+mn-ea"/>
                <a:cs typeface="+mn-cs"/>
              </a:defRPr>
            </a:lvl6pPr>
            <a:lvl7pPr marL="2743200" indent="0" algn="ctr" defTabSz="914400" rtl="0" eaLnBrk="1" latinLnBrk="0" hangingPunct="1">
              <a:spcBef>
                <a:spcPct val="20000"/>
              </a:spcBef>
              <a:buFont typeface="Arial" pitchFamily="34" charset="0"/>
              <a:buNone/>
              <a:defRPr sz="2000" kern="1200">
                <a:solidFill>
                  <a:schemeClr val="tx1">
                    <a:tint val="75000"/>
                  </a:schemeClr>
                </a:solidFill>
                <a:latin typeface="+mn-lt"/>
                <a:ea typeface="+mn-ea"/>
                <a:cs typeface="+mn-cs"/>
              </a:defRPr>
            </a:lvl7pPr>
            <a:lvl8pPr marL="3200400" indent="0" algn="ctr" defTabSz="914400" rtl="0" eaLnBrk="1" latinLnBrk="0" hangingPunct="1">
              <a:spcBef>
                <a:spcPct val="20000"/>
              </a:spcBef>
              <a:buFont typeface="Arial" pitchFamily="34" charset="0"/>
              <a:buNone/>
              <a:defRPr sz="2000" kern="1200">
                <a:solidFill>
                  <a:schemeClr val="tx1">
                    <a:tint val="75000"/>
                  </a:schemeClr>
                </a:solidFill>
                <a:latin typeface="+mn-lt"/>
                <a:ea typeface="+mn-ea"/>
                <a:cs typeface="+mn-cs"/>
              </a:defRPr>
            </a:lvl8pPr>
            <a:lvl9pPr marL="3657600" indent="0" algn="ctr" defTabSz="914400" rtl="0" eaLnBrk="1" latinLnBrk="0" hangingPunct="1">
              <a:spcBef>
                <a:spcPct val="20000"/>
              </a:spcBef>
              <a:buFont typeface="Arial" pitchFamily="34" charset="0"/>
              <a:buNone/>
              <a:defRPr sz="2000" kern="1200">
                <a:solidFill>
                  <a:schemeClr val="tx1">
                    <a:tint val="75000"/>
                  </a:schemeClr>
                </a:solidFill>
                <a:latin typeface="+mn-lt"/>
                <a:ea typeface="+mn-ea"/>
                <a:cs typeface="+mn-cs"/>
              </a:defRPr>
            </a:lvl9pPr>
          </a:lstStyle>
          <a:p>
            <a:r>
              <a:rPr lang="en-GB" dirty="0" smtClean="0"/>
              <a:t>v= u +</a:t>
            </a:r>
            <a:r>
              <a:rPr lang="en-GB" dirty="0" smtClean="0">
                <a:solidFill>
                  <a:srgbClr val="FF0000"/>
                </a:solidFill>
              </a:rPr>
              <a:t> </a:t>
            </a:r>
            <a:r>
              <a:rPr lang="en-GB" dirty="0" smtClean="0">
                <a:solidFill>
                  <a:srgbClr val="FFFF00"/>
                </a:solidFill>
              </a:rPr>
              <a:t>a</a:t>
            </a:r>
            <a:r>
              <a:rPr lang="en-GB" dirty="0" smtClean="0"/>
              <a:t>t </a:t>
            </a:r>
            <a:endParaRPr lang="en-GB" dirty="0"/>
          </a:p>
        </p:txBody>
      </p:sp>
      <p:sp>
        <p:nvSpPr>
          <p:cNvPr id="5" name="Subtitle 2"/>
          <p:cNvSpPr txBox="1">
            <a:spLocks/>
          </p:cNvSpPr>
          <p:nvPr/>
        </p:nvSpPr>
        <p:spPr>
          <a:xfrm>
            <a:off x="1704047" y="4077072"/>
            <a:ext cx="6400800" cy="648072"/>
          </a:xfrm>
          <a:prstGeom prst="rect">
            <a:avLst/>
          </a:prstGeom>
        </p:spPr>
        <p:txBody>
          <a:bodyPr vert="horz" lIns="91440" tIns="45720" rIns="91440" bIns="45720" rtlCol="0">
            <a:normAutofit/>
          </a:bodyPr>
          <a:lstStyle>
            <a:lvl1pPr marL="0" indent="0" algn="ctr" defTabSz="914400" rtl="0" eaLnBrk="1" latinLnBrk="0" hangingPunct="1">
              <a:spcBef>
                <a:spcPct val="20000"/>
              </a:spcBef>
              <a:buFont typeface="Arial" pitchFamily="34" charset="0"/>
              <a:buNone/>
              <a:defRPr sz="3200" kern="1200">
                <a:solidFill>
                  <a:schemeClr val="tx1">
                    <a:tint val="75000"/>
                  </a:schemeClr>
                </a:solidFill>
                <a:latin typeface="+mn-lt"/>
                <a:ea typeface="+mn-ea"/>
                <a:cs typeface="+mn-cs"/>
              </a:defRPr>
            </a:lvl1pPr>
            <a:lvl2pPr marL="457200" indent="0" algn="ctr" defTabSz="914400" rtl="0" eaLnBrk="1" latinLnBrk="0" hangingPunct="1">
              <a:spcBef>
                <a:spcPct val="20000"/>
              </a:spcBef>
              <a:buFont typeface="Arial" pitchFamily="34" charset="0"/>
              <a:buNone/>
              <a:defRPr sz="2800" kern="1200">
                <a:solidFill>
                  <a:schemeClr val="tx1">
                    <a:tint val="75000"/>
                  </a:schemeClr>
                </a:solidFill>
                <a:latin typeface="+mn-lt"/>
                <a:ea typeface="+mn-ea"/>
                <a:cs typeface="+mn-cs"/>
              </a:defRPr>
            </a:lvl2pPr>
            <a:lvl3pPr marL="914400" indent="0" algn="ctr" defTabSz="914400" rtl="0" eaLnBrk="1" latinLnBrk="0" hangingPunct="1">
              <a:spcBef>
                <a:spcPct val="20000"/>
              </a:spcBef>
              <a:buFont typeface="Arial" pitchFamily="34" charset="0"/>
              <a:buNone/>
              <a:defRPr sz="2400" kern="1200">
                <a:solidFill>
                  <a:schemeClr val="tx1">
                    <a:tint val="75000"/>
                  </a:schemeClr>
                </a:solidFill>
                <a:latin typeface="+mn-lt"/>
                <a:ea typeface="+mn-ea"/>
                <a:cs typeface="+mn-cs"/>
              </a:defRPr>
            </a:lvl3pPr>
            <a:lvl4pPr marL="1371600" indent="0" algn="ctr" defTabSz="914400" rtl="0" eaLnBrk="1" latinLnBrk="0" hangingPunct="1">
              <a:spcBef>
                <a:spcPct val="20000"/>
              </a:spcBef>
              <a:buFont typeface="Arial" pitchFamily="34" charset="0"/>
              <a:buNone/>
              <a:defRPr sz="2000" kern="1200">
                <a:solidFill>
                  <a:schemeClr val="tx1">
                    <a:tint val="75000"/>
                  </a:schemeClr>
                </a:solidFill>
                <a:latin typeface="+mn-lt"/>
                <a:ea typeface="+mn-ea"/>
                <a:cs typeface="+mn-cs"/>
              </a:defRPr>
            </a:lvl4pPr>
            <a:lvl5pPr marL="1828800" indent="0" algn="ctr" defTabSz="914400" rtl="0" eaLnBrk="1" latinLnBrk="0" hangingPunct="1">
              <a:spcBef>
                <a:spcPct val="20000"/>
              </a:spcBef>
              <a:buFont typeface="Arial" pitchFamily="34" charset="0"/>
              <a:buNone/>
              <a:defRPr sz="2000" kern="1200">
                <a:solidFill>
                  <a:schemeClr val="tx1">
                    <a:tint val="75000"/>
                  </a:schemeClr>
                </a:solidFill>
                <a:latin typeface="+mn-lt"/>
                <a:ea typeface="+mn-ea"/>
                <a:cs typeface="+mn-cs"/>
              </a:defRPr>
            </a:lvl5pPr>
            <a:lvl6pPr marL="2286000" indent="0" algn="ctr" defTabSz="914400" rtl="0" eaLnBrk="1" latinLnBrk="0" hangingPunct="1">
              <a:spcBef>
                <a:spcPct val="20000"/>
              </a:spcBef>
              <a:buFont typeface="Arial" pitchFamily="34" charset="0"/>
              <a:buNone/>
              <a:defRPr sz="2000" kern="1200">
                <a:solidFill>
                  <a:schemeClr val="tx1">
                    <a:tint val="75000"/>
                  </a:schemeClr>
                </a:solidFill>
                <a:latin typeface="+mn-lt"/>
                <a:ea typeface="+mn-ea"/>
                <a:cs typeface="+mn-cs"/>
              </a:defRPr>
            </a:lvl6pPr>
            <a:lvl7pPr marL="2743200" indent="0" algn="ctr" defTabSz="914400" rtl="0" eaLnBrk="1" latinLnBrk="0" hangingPunct="1">
              <a:spcBef>
                <a:spcPct val="20000"/>
              </a:spcBef>
              <a:buFont typeface="Arial" pitchFamily="34" charset="0"/>
              <a:buNone/>
              <a:defRPr sz="2000" kern="1200">
                <a:solidFill>
                  <a:schemeClr val="tx1">
                    <a:tint val="75000"/>
                  </a:schemeClr>
                </a:solidFill>
                <a:latin typeface="+mn-lt"/>
                <a:ea typeface="+mn-ea"/>
                <a:cs typeface="+mn-cs"/>
              </a:defRPr>
            </a:lvl7pPr>
            <a:lvl8pPr marL="3200400" indent="0" algn="ctr" defTabSz="914400" rtl="0" eaLnBrk="1" latinLnBrk="0" hangingPunct="1">
              <a:spcBef>
                <a:spcPct val="20000"/>
              </a:spcBef>
              <a:buFont typeface="Arial" pitchFamily="34" charset="0"/>
              <a:buNone/>
              <a:defRPr sz="2000" kern="1200">
                <a:solidFill>
                  <a:schemeClr val="tx1">
                    <a:tint val="75000"/>
                  </a:schemeClr>
                </a:solidFill>
                <a:latin typeface="+mn-lt"/>
                <a:ea typeface="+mn-ea"/>
                <a:cs typeface="+mn-cs"/>
              </a:defRPr>
            </a:lvl8pPr>
            <a:lvl9pPr marL="3657600" indent="0" algn="ctr" defTabSz="914400" rtl="0" eaLnBrk="1" latinLnBrk="0" hangingPunct="1">
              <a:spcBef>
                <a:spcPct val="20000"/>
              </a:spcBef>
              <a:buFont typeface="Arial" pitchFamily="34" charset="0"/>
              <a:buNone/>
              <a:defRPr sz="2000" kern="1200">
                <a:solidFill>
                  <a:schemeClr val="tx1">
                    <a:tint val="75000"/>
                  </a:schemeClr>
                </a:solidFill>
                <a:latin typeface="+mn-lt"/>
                <a:ea typeface="+mn-ea"/>
                <a:cs typeface="+mn-cs"/>
              </a:defRPr>
            </a:lvl9pPr>
          </a:lstStyle>
          <a:p>
            <a:r>
              <a:rPr lang="en-GB" dirty="0" smtClean="0"/>
              <a:t> </a:t>
            </a:r>
            <a:endParaRPr lang="en-GB" dirty="0"/>
          </a:p>
        </p:txBody>
      </p:sp>
      <p:sp>
        <p:nvSpPr>
          <p:cNvPr id="8" name="TextBox 7"/>
          <p:cNvSpPr txBox="1"/>
          <p:nvPr/>
        </p:nvSpPr>
        <p:spPr>
          <a:xfrm>
            <a:off x="914400" y="2724090"/>
            <a:ext cx="1905000" cy="400110"/>
          </a:xfrm>
          <a:prstGeom prst="rect">
            <a:avLst/>
          </a:prstGeom>
          <a:noFill/>
        </p:spPr>
        <p:txBody>
          <a:bodyPr wrap="square" rtlCol="0">
            <a:spAutoFit/>
          </a:bodyPr>
          <a:lstStyle/>
          <a:p>
            <a:r>
              <a:rPr lang="en-US" sz="2000" dirty="0" smtClean="0"/>
              <a:t>Highlight ‘</a:t>
            </a:r>
            <a:r>
              <a:rPr lang="en-US" sz="2000" dirty="0" smtClean="0">
                <a:solidFill>
                  <a:srgbClr val="FFFF00"/>
                </a:solidFill>
              </a:rPr>
              <a:t>a</a:t>
            </a:r>
            <a:r>
              <a:rPr lang="en-US" sz="2000" dirty="0" smtClean="0"/>
              <a:t>’</a:t>
            </a:r>
            <a:endParaRPr lang="en-US" sz="2000" dirty="0"/>
          </a:p>
        </p:txBody>
      </p:sp>
      <p:sp>
        <p:nvSpPr>
          <p:cNvPr id="9" name="TextBox 8"/>
          <p:cNvSpPr txBox="1"/>
          <p:nvPr/>
        </p:nvSpPr>
        <p:spPr>
          <a:xfrm>
            <a:off x="457200" y="3333690"/>
            <a:ext cx="2362200" cy="707886"/>
          </a:xfrm>
          <a:prstGeom prst="rect">
            <a:avLst/>
          </a:prstGeom>
          <a:noFill/>
        </p:spPr>
        <p:txBody>
          <a:bodyPr wrap="square" rtlCol="0">
            <a:spAutoFit/>
          </a:bodyPr>
          <a:lstStyle/>
          <a:p>
            <a:pPr>
              <a:buFontTx/>
              <a:buChar char="-"/>
            </a:pPr>
            <a:r>
              <a:rPr lang="en-US" sz="2000" dirty="0" err="1" smtClean="0"/>
              <a:t>u</a:t>
            </a:r>
            <a:r>
              <a:rPr lang="en-US" sz="2000" dirty="0" smtClean="0"/>
              <a:t> from both sides</a:t>
            </a:r>
          </a:p>
          <a:p>
            <a:r>
              <a:rPr lang="en-US" sz="2000" dirty="0" smtClean="0"/>
              <a:t>(to leave the “</a:t>
            </a:r>
            <a:r>
              <a:rPr lang="en-US" sz="2000" dirty="0" smtClean="0">
                <a:solidFill>
                  <a:srgbClr val="FFFF00"/>
                </a:solidFill>
              </a:rPr>
              <a:t>a</a:t>
            </a:r>
            <a:r>
              <a:rPr lang="en-US" sz="2000" dirty="0" smtClean="0"/>
              <a:t>t” </a:t>
            </a:r>
            <a:endParaRPr lang="en-US" sz="2000" dirty="0"/>
          </a:p>
        </p:txBody>
      </p:sp>
      <p:sp>
        <p:nvSpPr>
          <p:cNvPr id="11" name="TextBox 10"/>
          <p:cNvSpPr txBox="1"/>
          <p:nvPr/>
        </p:nvSpPr>
        <p:spPr>
          <a:xfrm>
            <a:off x="3581400" y="3276600"/>
            <a:ext cx="1981200" cy="584776"/>
          </a:xfrm>
          <a:prstGeom prst="rect">
            <a:avLst/>
          </a:prstGeom>
          <a:noFill/>
        </p:spPr>
        <p:txBody>
          <a:bodyPr wrap="square" rtlCol="0">
            <a:spAutoFit/>
          </a:bodyPr>
          <a:lstStyle/>
          <a:p>
            <a:r>
              <a:rPr lang="en-GB" sz="3200" dirty="0" smtClean="0"/>
              <a:t>-</a:t>
            </a:r>
            <a:r>
              <a:rPr lang="en-GB" sz="3200" dirty="0" err="1" smtClean="0"/>
              <a:t>u</a:t>
            </a:r>
            <a:r>
              <a:rPr lang="en-GB" sz="3200" dirty="0" smtClean="0"/>
              <a:t>  -</a:t>
            </a:r>
            <a:r>
              <a:rPr lang="en-GB" sz="3200" dirty="0" err="1" smtClean="0"/>
              <a:t>u</a:t>
            </a:r>
            <a:r>
              <a:rPr lang="en-GB" sz="3200" dirty="0" smtClean="0"/>
              <a:t> </a:t>
            </a:r>
          </a:p>
        </p:txBody>
      </p:sp>
      <p:cxnSp>
        <p:nvCxnSpPr>
          <p:cNvPr id="14" name="Straight Connector 13"/>
          <p:cNvCxnSpPr/>
          <p:nvPr/>
        </p:nvCxnSpPr>
        <p:spPr>
          <a:xfrm>
            <a:off x="3581400" y="3884612"/>
            <a:ext cx="1828800" cy="1588"/>
          </a:xfrm>
          <a:prstGeom prst="line">
            <a:avLst/>
          </a:prstGeom>
        </p:spPr>
        <p:style>
          <a:lnRef idx="2">
            <a:schemeClr val="accent1"/>
          </a:lnRef>
          <a:fillRef idx="0">
            <a:schemeClr val="accent1"/>
          </a:fillRef>
          <a:effectRef idx="1">
            <a:schemeClr val="accent1"/>
          </a:effectRef>
          <a:fontRef idx="minor">
            <a:schemeClr val="tx1"/>
          </a:fontRef>
        </p:style>
      </p:cxnSp>
      <p:sp>
        <p:nvSpPr>
          <p:cNvPr id="16" name="Title 1"/>
          <p:cNvSpPr txBox="1">
            <a:spLocks/>
          </p:cNvSpPr>
          <p:nvPr/>
        </p:nvSpPr>
        <p:spPr>
          <a:xfrm>
            <a:off x="611560" y="152400"/>
            <a:ext cx="7772400" cy="1470025"/>
          </a:xfrm>
          <a:prstGeom prst="rect">
            <a:avLst/>
          </a:prstGeom>
        </p:spPr>
        <p:txBody>
          <a:bodyPr vert="horz" lIns="91440" tIns="45720" rIns="91440" bIns="45720" rtlCol="0" anchor="ctr">
            <a:normAutofit/>
          </a:bodyPr>
          <a:lstStyle/>
          <a:p>
            <a:pPr marL="0" marR="0" lvl="0" indent="0" algn="ctr" defTabSz="914400" rtl="0" eaLnBrk="1" fontAlgn="auto" latinLnBrk="0" hangingPunct="1">
              <a:lnSpc>
                <a:spcPct val="100000"/>
              </a:lnSpc>
              <a:spcBef>
                <a:spcPct val="0"/>
              </a:spcBef>
              <a:spcAft>
                <a:spcPts val="0"/>
              </a:spcAft>
              <a:buClrTx/>
              <a:buSzTx/>
              <a:buFontTx/>
              <a:buNone/>
              <a:tabLst/>
              <a:defRPr/>
            </a:pPr>
            <a:r>
              <a:rPr kumimoji="0" lang="en-GB" sz="4400" b="0" i="0" u="none" strike="noStrike" kern="1200" cap="none" spc="0" normalizeH="0" baseline="0" noProof="0" smtClean="0">
                <a:ln>
                  <a:noFill/>
                </a:ln>
                <a:solidFill>
                  <a:schemeClr val="tx1"/>
                </a:solidFill>
                <a:effectLst/>
                <a:uLnTx/>
                <a:uFillTx/>
                <a:latin typeface="+mj-lt"/>
                <a:ea typeface="+mj-ea"/>
                <a:cs typeface="+mj-cs"/>
              </a:rPr>
              <a:t>Example 2</a:t>
            </a:r>
            <a:endParaRPr kumimoji="0" lang="en-GB" sz="4400" b="0" i="0" u="none" strike="noStrike" kern="1200" cap="none" spc="0" normalizeH="0" baseline="0" noProof="0" dirty="0">
              <a:ln>
                <a:noFill/>
              </a:ln>
              <a:solidFill>
                <a:schemeClr val="tx1"/>
              </a:solidFill>
              <a:effectLst/>
              <a:uLnTx/>
              <a:uFillTx/>
              <a:latin typeface="+mj-lt"/>
              <a:ea typeface="+mj-ea"/>
              <a:cs typeface="+mj-cs"/>
            </a:endParaRPr>
          </a:p>
        </p:txBody>
      </p:sp>
      <p:cxnSp>
        <p:nvCxnSpPr>
          <p:cNvPr id="10" name="Straight Connector 9"/>
          <p:cNvCxnSpPr/>
          <p:nvPr/>
        </p:nvCxnSpPr>
        <p:spPr>
          <a:xfrm rot="5400000">
            <a:off x="4229100" y="2857500"/>
            <a:ext cx="381000" cy="152400"/>
          </a:xfrm>
          <a:prstGeom prst="line">
            <a:avLst/>
          </a:prstGeom>
          <a:ln w="57150" cap="flat" cmpd="sng" algn="ctr">
            <a:solidFill>
              <a:srgbClr val="FF0000"/>
            </a:solidFill>
            <a:prstDash val="solid"/>
            <a:round/>
            <a:headEnd type="none" w="med" len="med"/>
            <a:tailEnd type="none" w="med" len="med"/>
          </a:ln>
        </p:spPr>
        <p:style>
          <a:lnRef idx="2">
            <a:schemeClr val="accent1"/>
          </a:lnRef>
          <a:fillRef idx="0">
            <a:schemeClr val="accent1"/>
          </a:fillRef>
          <a:effectRef idx="1">
            <a:schemeClr val="accent1"/>
          </a:effectRef>
          <a:fontRef idx="minor">
            <a:schemeClr val="tx1"/>
          </a:fontRef>
        </p:style>
      </p:cxnSp>
      <p:cxnSp>
        <p:nvCxnSpPr>
          <p:cNvPr id="12" name="Straight Connector 11"/>
          <p:cNvCxnSpPr/>
          <p:nvPr/>
        </p:nvCxnSpPr>
        <p:spPr>
          <a:xfrm rot="5400000">
            <a:off x="4229100" y="3543300"/>
            <a:ext cx="381000" cy="152400"/>
          </a:xfrm>
          <a:prstGeom prst="line">
            <a:avLst/>
          </a:prstGeom>
          <a:ln w="57150" cap="flat" cmpd="sng" algn="ctr">
            <a:solidFill>
              <a:srgbClr val="FF0000"/>
            </a:solidFill>
            <a:prstDash val="solid"/>
            <a:round/>
            <a:headEnd type="none" w="med" len="med"/>
            <a:tailEnd type="none" w="med" len="med"/>
          </a:ln>
        </p:spPr>
        <p:style>
          <a:lnRef idx="2">
            <a:schemeClr val="accent1"/>
          </a:lnRef>
          <a:fillRef idx="0">
            <a:schemeClr val="accent1"/>
          </a:fillRef>
          <a:effectRef idx="1">
            <a:schemeClr val="accent1"/>
          </a:effectRef>
          <a:fontRef idx="minor">
            <a:schemeClr val="tx1"/>
          </a:fontRef>
        </p:style>
      </p:cxnSp>
      <p:sp>
        <p:nvSpPr>
          <p:cNvPr id="13" name="TextBox 12"/>
          <p:cNvSpPr txBox="1"/>
          <p:nvPr/>
        </p:nvSpPr>
        <p:spPr>
          <a:xfrm>
            <a:off x="1371600" y="4191000"/>
            <a:ext cx="1524000" cy="400110"/>
          </a:xfrm>
          <a:prstGeom prst="rect">
            <a:avLst/>
          </a:prstGeom>
          <a:noFill/>
        </p:spPr>
        <p:txBody>
          <a:bodyPr wrap="square" rtlCol="0">
            <a:spAutoFit/>
          </a:bodyPr>
          <a:lstStyle/>
          <a:p>
            <a:r>
              <a:rPr lang="en-US" sz="2000" dirty="0" smtClean="0"/>
              <a:t>Leaving…</a:t>
            </a:r>
            <a:endParaRPr lang="en-US" sz="2000" dirty="0"/>
          </a:p>
        </p:txBody>
      </p:sp>
      <p:sp>
        <p:nvSpPr>
          <p:cNvPr id="17" name="Rectangle 16"/>
          <p:cNvSpPr/>
          <p:nvPr/>
        </p:nvSpPr>
        <p:spPr>
          <a:xfrm>
            <a:off x="3581400" y="2667000"/>
            <a:ext cx="1752600" cy="1219200"/>
          </a:xfrm>
          <a:prstGeom prst="rect">
            <a:avLst/>
          </a:prstGeom>
          <a:gradFill flip="none" rotWithShape="1">
            <a:gsLst>
              <a:gs pos="0">
                <a:schemeClr val="accent1">
                  <a:shade val="51000"/>
                  <a:satMod val="130000"/>
                  <a:alpha val="49000"/>
                </a:schemeClr>
              </a:gs>
              <a:gs pos="80000">
                <a:schemeClr val="accent1">
                  <a:shade val="93000"/>
                  <a:satMod val="130000"/>
                  <a:alpha val="49000"/>
                </a:schemeClr>
              </a:gs>
              <a:gs pos="100000">
                <a:schemeClr val="accent1">
                  <a:shade val="94000"/>
                  <a:satMod val="135000"/>
                  <a:alpha val="49000"/>
                </a:schemeClr>
              </a:gs>
            </a:gsLst>
            <a:lin ang="16200000" scaled="0"/>
            <a:tileRect/>
          </a:gradFill>
        </p:spPr>
        <p:style>
          <a:lnRef idx="1">
            <a:schemeClr val="accent1"/>
          </a:lnRef>
          <a:fillRef idx="3">
            <a:schemeClr val="accent1"/>
          </a:fillRef>
          <a:effectRef idx="2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algn="ctr"/>
            <a:endParaRPr lang="en-US"/>
          </a:p>
        </p:txBody>
      </p:sp>
      <p:sp>
        <p:nvSpPr>
          <p:cNvPr id="18" name="TextBox 17"/>
          <p:cNvSpPr txBox="1"/>
          <p:nvPr/>
        </p:nvSpPr>
        <p:spPr>
          <a:xfrm>
            <a:off x="6172200" y="3352800"/>
            <a:ext cx="2362200" cy="1015663"/>
          </a:xfrm>
          <a:prstGeom prst="rect">
            <a:avLst/>
          </a:prstGeom>
          <a:noFill/>
        </p:spPr>
        <p:txBody>
          <a:bodyPr wrap="square" rtlCol="0">
            <a:spAutoFit/>
          </a:bodyPr>
          <a:lstStyle/>
          <a:p>
            <a:r>
              <a:rPr lang="en-US" sz="2000" dirty="0" err="1" smtClean="0"/>
              <a:t>t</a:t>
            </a:r>
            <a:r>
              <a:rPr lang="en-US" sz="2000" dirty="0" smtClean="0"/>
              <a:t> is multiplied to </a:t>
            </a:r>
            <a:r>
              <a:rPr lang="en-US" sz="2000" dirty="0" smtClean="0">
                <a:solidFill>
                  <a:srgbClr val="FFFF00"/>
                </a:solidFill>
              </a:rPr>
              <a:t>a</a:t>
            </a:r>
            <a:r>
              <a:rPr lang="en-US" sz="2000" dirty="0" smtClean="0"/>
              <a:t>, so we need to divide Both sides by </a:t>
            </a:r>
            <a:r>
              <a:rPr lang="en-US" sz="2000" dirty="0" err="1" smtClean="0"/>
              <a:t>t</a:t>
            </a:r>
            <a:endParaRPr lang="en-US" sz="2000" dirty="0"/>
          </a:p>
        </p:txBody>
      </p:sp>
      <p:cxnSp>
        <p:nvCxnSpPr>
          <p:cNvPr id="20" name="Straight Connector 19"/>
          <p:cNvCxnSpPr/>
          <p:nvPr/>
        </p:nvCxnSpPr>
        <p:spPr>
          <a:xfrm>
            <a:off x="4419600" y="4596824"/>
            <a:ext cx="304800" cy="1588"/>
          </a:xfrm>
          <a:prstGeom prst="line">
            <a:avLst/>
          </a:prstGeom>
          <a:ln>
            <a:solidFill>
              <a:schemeClr val="tx1">
                <a:lumMod val="85000"/>
              </a:schemeClr>
            </a:solidFill>
          </a:ln>
        </p:spPr>
        <p:style>
          <a:lnRef idx="2">
            <a:schemeClr val="accent1"/>
          </a:lnRef>
          <a:fillRef idx="0">
            <a:schemeClr val="accent1"/>
          </a:fillRef>
          <a:effectRef idx="1">
            <a:schemeClr val="accent1"/>
          </a:effectRef>
          <a:fontRef idx="minor">
            <a:schemeClr val="tx1"/>
          </a:fontRef>
        </p:style>
      </p:cxnSp>
      <p:sp>
        <p:nvSpPr>
          <p:cNvPr id="22" name="TextBox 21"/>
          <p:cNvSpPr txBox="1"/>
          <p:nvPr/>
        </p:nvSpPr>
        <p:spPr>
          <a:xfrm>
            <a:off x="6172200" y="4495800"/>
            <a:ext cx="2362200" cy="1323439"/>
          </a:xfrm>
          <a:prstGeom prst="rect">
            <a:avLst/>
          </a:prstGeom>
          <a:noFill/>
        </p:spPr>
        <p:txBody>
          <a:bodyPr wrap="square" rtlCol="0">
            <a:spAutoFit/>
          </a:bodyPr>
          <a:lstStyle/>
          <a:p>
            <a:r>
              <a:rPr lang="en-US" sz="2000" dirty="0" smtClean="0"/>
              <a:t>On the right hand side, the </a:t>
            </a:r>
            <a:r>
              <a:rPr lang="en-US" sz="2000" dirty="0" err="1" smtClean="0"/>
              <a:t>t</a:t>
            </a:r>
            <a:r>
              <a:rPr lang="en-US" sz="2000" dirty="0" smtClean="0"/>
              <a:t> divides into </a:t>
            </a:r>
            <a:r>
              <a:rPr lang="en-US" sz="2000" dirty="0" err="1" smtClean="0"/>
              <a:t>t</a:t>
            </a:r>
            <a:r>
              <a:rPr lang="en-US" sz="2000" dirty="0" smtClean="0"/>
              <a:t> once, leaving 1a or just </a:t>
            </a:r>
            <a:r>
              <a:rPr lang="en-US" sz="2000" dirty="0" smtClean="0">
                <a:solidFill>
                  <a:srgbClr val="FFFF00"/>
                </a:solidFill>
              </a:rPr>
              <a:t>‘a’</a:t>
            </a:r>
            <a:endParaRPr lang="en-US" sz="2000" dirty="0">
              <a:solidFill>
                <a:srgbClr val="FFFF00"/>
              </a:solidFill>
            </a:endParaRPr>
          </a:p>
        </p:txBody>
      </p:sp>
      <p:sp>
        <p:nvSpPr>
          <p:cNvPr id="23" name="Rectangle 22"/>
          <p:cNvSpPr/>
          <p:nvPr/>
        </p:nvSpPr>
        <p:spPr>
          <a:xfrm>
            <a:off x="6172200" y="3200400"/>
            <a:ext cx="2286000" cy="2590800"/>
          </a:xfrm>
          <a:prstGeom prst="rect">
            <a:avLst/>
          </a:prstGeom>
          <a:gradFill flip="none" rotWithShape="1">
            <a:gsLst>
              <a:gs pos="0">
                <a:schemeClr val="accent1">
                  <a:shade val="51000"/>
                  <a:satMod val="130000"/>
                  <a:alpha val="49000"/>
                </a:schemeClr>
              </a:gs>
              <a:gs pos="80000">
                <a:schemeClr val="accent1">
                  <a:shade val="93000"/>
                  <a:satMod val="130000"/>
                  <a:alpha val="49000"/>
                </a:schemeClr>
              </a:gs>
              <a:gs pos="100000">
                <a:schemeClr val="accent1">
                  <a:shade val="94000"/>
                  <a:satMod val="135000"/>
                  <a:alpha val="49000"/>
                </a:schemeClr>
              </a:gs>
            </a:gsLst>
            <a:lin ang="16200000" scaled="0"/>
            <a:tileRect/>
          </a:gradFill>
        </p:spPr>
        <p:style>
          <a:lnRef idx="1">
            <a:schemeClr val="accent1"/>
          </a:lnRef>
          <a:fillRef idx="3">
            <a:schemeClr val="accent1"/>
          </a:fillRef>
          <a:effectRef idx="2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algn="ctr"/>
            <a:endParaRPr lang="en-US"/>
          </a:p>
        </p:txBody>
      </p:sp>
      <p:sp>
        <p:nvSpPr>
          <p:cNvPr id="24" name="Rectangle 23"/>
          <p:cNvSpPr/>
          <p:nvPr/>
        </p:nvSpPr>
        <p:spPr>
          <a:xfrm>
            <a:off x="457200" y="2514600"/>
            <a:ext cx="2057400" cy="2057400"/>
          </a:xfrm>
          <a:prstGeom prst="rect">
            <a:avLst/>
          </a:prstGeom>
          <a:gradFill flip="none" rotWithShape="1">
            <a:gsLst>
              <a:gs pos="0">
                <a:schemeClr val="accent1">
                  <a:shade val="51000"/>
                  <a:satMod val="130000"/>
                  <a:alpha val="49000"/>
                </a:schemeClr>
              </a:gs>
              <a:gs pos="80000">
                <a:schemeClr val="accent1">
                  <a:shade val="93000"/>
                  <a:satMod val="130000"/>
                  <a:alpha val="49000"/>
                </a:schemeClr>
              </a:gs>
              <a:gs pos="100000">
                <a:schemeClr val="accent1">
                  <a:shade val="94000"/>
                  <a:satMod val="135000"/>
                  <a:alpha val="49000"/>
                </a:schemeClr>
              </a:gs>
            </a:gsLst>
            <a:lin ang="16200000" scaled="0"/>
            <a:tileRect/>
          </a:gradFill>
        </p:spPr>
        <p:style>
          <a:lnRef idx="1">
            <a:schemeClr val="accent1"/>
          </a:lnRef>
          <a:fillRef idx="3">
            <a:schemeClr val="accent1"/>
          </a:fillRef>
          <a:effectRef idx="2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algn="ctr"/>
            <a:endParaRPr lang="en-US"/>
          </a:p>
        </p:txBody>
      </p:sp>
      <p:sp>
        <p:nvSpPr>
          <p:cNvPr id="27" name="TextBox 26"/>
          <p:cNvSpPr txBox="1"/>
          <p:nvPr/>
        </p:nvSpPr>
        <p:spPr>
          <a:xfrm>
            <a:off x="4800600" y="4191000"/>
            <a:ext cx="304800" cy="369332"/>
          </a:xfrm>
          <a:prstGeom prst="rect">
            <a:avLst/>
          </a:prstGeom>
          <a:noFill/>
        </p:spPr>
        <p:txBody>
          <a:bodyPr wrap="square" rtlCol="0">
            <a:spAutoFit/>
          </a:bodyPr>
          <a:lstStyle/>
          <a:p>
            <a:r>
              <a:rPr lang="en-US" dirty="0" smtClean="0"/>
              <a:t>1</a:t>
            </a:r>
            <a:endParaRPr lang="en-US" dirty="0"/>
          </a:p>
        </p:txBody>
      </p:sp>
      <p:grpSp>
        <p:nvGrpSpPr>
          <p:cNvPr id="32" name="Group 31"/>
          <p:cNvGrpSpPr/>
          <p:nvPr/>
        </p:nvGrpSpPr>
        <p:grpSpPr>
          <a:xfrm>
            <a:off x="1219200" y="4038600"/>
            <a:ext cx="4038600" cy="2413576"/>
            <a:chOff x="1219200" y="4038600"/>
            <a:chExt cx="4038600" cy="2413576"/>
          </a:xfrm>
        </p:grpSpPr>
        <p:sp>
          <p:nvSpPr>
            <p:cNvPr id="15" name="TextBox 14"/>
            <p:cNvSpPr txBox="1"/>
            <p:nvPr/>
          </p:nvSpPr>
          <p:spPr>
            <a:xfrm>
              <a:off x="3048000" y="4038600"/>
              <a:ext cx="1981200" cy="584776"/>
            </a:xfrm>
            <a:prstGeom prst="rect">
              <a:avLst/>
            </a:prstGeom>
            <a:noFill/>
          </p:spPr>
          <p:txBody>
            <a:bodyPr wrap="square" rtlCol="0">
              <a:spAutoFit/>
            </a:bodyPr>
            <a:lstStyle/>
            <a:p>
              <a:r>
                <a:rPr lang="en-US" sz="3200" dirty="0" err="1" smtClean="0"/>
                <a:t>v</a:t>
              </a:r>
              <a:r>
                <a:rPr lang="en-GB" sz="3200" dirty="0" smtClean="0"/>
                <a:t> </a:t>
              </a:r>
              <a:r>
                <a:rPr lang="en-US" sz="3200" dirty="0" smtClean="0"/>
                <a:t>–</a:t>
              </a:r>
              <a:r>
                <a:rPr lang="en-GB" sz="3200" dirty="0" smtClean="0"/>
                <a:t> </a:t>
              </a:r>
              <a:r>
                <a:rPr lang="en-GB" sz="3200" dirty="0" err="1" smtClean="0"/>
                <a:t>u</a:t>
              </a:r>
              <a:r>
                <a:rPr lang="en-GB" sz="3200" dirty="0" smtClean="0"/>
                <a:t> = </a:t>
              </a:r>
              <a:r>
                <a:rPr lang="en-GB" sz="3200" dirty="0" smtClean="0">
                  <a:solidFill>
                    <a:srgbClr val="FF0000"/>
                  </a:solidFill>
                </a:rPr>
                <a:t> </a:t>
              </a:r>
              <a:r>
                <a:rPr lang="en-GB" sz="3200" dirty="0" smtClean="0">
                  <a:solidFill>
                    <a:srgbClr val="FFFF00"/>
                  </a:solidFill>
                </a:rPr>
                <a:t>a</a:t>
              </a:r>
              <a:r>
                <a:rPr lang="en-GB" sz="3200" dirty="0" smtClean="0"/>
                <a:t>t </a:t>
              </a:r>
            </a:p>
          </p:txBody>
        </p:sp>
        <p:cxnSp>
          <p:nvCxnSpPr>
            <p:cNvPr id="19" name="Straight Connector 18"/>
            <p:cNvCxnSpPr/>
            <p:nvPr/>
          </p:nvCxnSpPr>
          <p:spPr>
            <a:xfrm>
              <a:off x="3124200" y="4596824"/>
              <a:ext cx="838200" cy="1588"/>
            </a:xfrm>
            <a:prstGeom prst="line">
              <a:avLst/>
            </a:prstGeom>
            <a:ln>
              <a:solidFill>
                <a:schemeClr val="tx1">
                  <a:lumMod val="85000"/>
                </a:schemeClr>
              </a:solidFill>
            </a:ln>
          </p:spPr>
          <p:style>
            <a:lnRef idx="2">
              <a:schemeClr val="accent1"/>
            </a:lnRef>
            <a:fillRef idx="0">
              <a:schemeClr val="accent1"/>
            </a:fillRef>
            <a:effectRef idx="1">
              <a:schemeClr val="accent1"/>
            </a:effectRef>
            <a:fontRef idx="minor">
              <a:schemeClr val="tx1"/>
            </a:fontRef>
          </p:style>
        </p:cxnSp>
        <p:sp>
          <p:nvSpPr>
            <p:cNvPr id="21" name="TextBox 20"/>
            <p:cNvSpPr txBox="1"/>
            <p:nvPr/>
          </p:nvSpPr>
          <p:spPr>
            <a:xfrm>
              <a:off x="3048000" y="4596824"/>
              <a:ext cx="1981200" cy="584776"/>
            </a:xfrm>
            <a:prstGeom prst="rect">
              <a:avLst/>
            </a:prstGeom>
            <a:noFill/>
          </p:spPr>
          <p:txBody>
            <a:bodyPr wrap="square" rtlCol="0">
              <a:spAutoFit/>
            </a:bodyPr>
            <a:lstStyle/>
            <a:p>
              <a:r>
                <a:rPr lang="en-US" sz="3200" dirty="0" smtClean="0"/>
                <a:t>     </a:t>
              </a:r>
              <a:r>
                <a:rPr lang="en-GB" sz="3200" dirty="0" err="1" smtClean="0"/>
                <a:t>t</a:t>
              </a:r>
              <a:r>
                <a:rPr lang="en-GB" sz="3200" dirty="0" smtClean="0"/>
                <a:t>         </a:t>
              </a:r>
              <a:r>
                <a:rPr lang="en-GB" sz="3200" dirty="0" err="1" smtClean="0"/>
                <a:t>t</a:t>
              </a:r>
              <a:endParaRPr lang="en-GB" sz="3200" dirty="0" smtClean="0"/>
            </a:p>
          </p:txBody>
        </p:sp>
        <p:cxnSp>
          <p:nvCxnSpPr>
            <p:cNvPr id="26" name="Straight Connector 25"/>
            <p:cNvCxnSpPr/>
            <p:nvPr/>
          </p:nvCxnSpPr>
          <p:spPr>
            <a:xfrm rot="5400000">
              <a:off x="4457700" y="4838700"/>
              <a:ext cx="381000" cy="152400"/>
            </a:xfrm>
            <a:prstGeom prst="line">
              <a:avLst/>
            </a:prstGeom>
            <a:ln w="57150" cap="flat" cmpd="sng" algn="ctr">
              <a:solidFill>
                <a:srgbClr val="FF0000">
                  <a:alpha val="50000"/>
                </a:srgbClr>
              </a:solidFill>
              <a:prstDash val="solid"/>
              <a:round/>
              <a:headEnd type="none" w="med" len="med"/>
              <a:tailEnd type="none" w="med" len="med"/>
            </a:ln>
          </p:spPr>
          <p:style>
            <a:lnRef idx="2">
              <a:schemeClr val="accent1"/>
            </a:lnRef>
            <a:fillRef idx="0">
              <a:schemeClr val="accent1"/>
            </a:fillRef>
            <a:effectRef idx="1">
              <a:schemeClr val="accent1"/>
            </a:effectRef>
            <a:fontRef idx="minor">
              <a:schemeClr val="tx1"/>
            </a:fontRef>
          </p:style>
        </p:cxnSp>
        <p:cxnSp>
          <p:nvCxnSpPr>
            <p:cNvPr id="28" name="Straight Connector 27"/>
            <p:cNvCxnSpPr/>
            <p:nvPr/>
          </p:nvCxnSpPr>
          <p:spPr>
            <a:xfrm rot="5400000">
              <a:off x="4457700" y="4305300"/>
              <a:ext cx="381000" cy="152400"/>
            </a:xfrm>
            <a:prstGeom prst="line">
              <a:avLst/>
            </a:prstGeom>
            <a:ln w="57150" cap="flat" cmpd="sng" algn="ctr">
              <a:solidFill>
                <a:srgbClr val="FF0000">
                  <a:alpha val="50000"/>
                </a:srgbClr>
              </a:solidFill>
              <a:prstDash val="solid"/>
              <a:round/>
              <a:headEnd type="none" w="med" len="med"/>
              <a:tailEnd type="none" w="med" len="med"/>
            </a:ln>
          </p:spPr>
          <p:style>
            <a:lnRef idx="2">
              <a:schemeClr val="accent1"/>
            </a:lnRef>
            <a:fillRef idx="0">
              <a:schemeClr val="accent1"/>
            </a:fillRef>
            <a:effectRef idx="1">
              <a:schemeClr val="accent1"/>
            </a:effectRef>
            <a:fontRef idx="minor">
              <a:schemeClr val="tx1"/>
            </a:fontRef>
          </p:style>
        </p:cxnSp>
        <p:sp>
          <p:nvSpPr>
            <p:cNvPr id="25" name="TextBox 24"/>
            <p:cNvSpPr txBox="1"/>
            <p:nvPr/>
          </p:nvSpPr>
          <p:spPr>
            <a:xfrm>
              <a:off x="3276600" y="5334000"/>
              <a:ext cx="1981200" cy="584776"/>
            </a:xfrm>
            <a:prstGeom prst="rect">
              <a:avLst/>
            </a:prstGeom>
            <a:noFill/>
          </p:spPr>
          <p:txBody>
            <a:bodyPr wrap="square" rtlCol="0">
              <a:spAutoFit/>
            </a:bodyPr>
            <a:lstStyle/>
            <a:p>
              <a:r>
                <a:rPr lang="en-US" sz="3200" dirty="0" err="1" smtClean="0"/>
                <a:t>v</a:t>
              </a:r>
              <a:r>
                <a:rPr lang="en-GB" sz="3200" dirty="0" smtClean="0"/>
                <a:t> </a:t>
              </a:r>
              <a:r>
                <a:rPr lang="en-US" sz="3200" dirty="0" smtClean="0"/>
                <a:t>–</a:t>
              </a:r>
              <a:r>
                <a:rPr lang="en-GB" sz="3200" dirty="0" smtClean="0"/>
                <a:t> </a:t>
              </a:r>
              <a:r>
                <a:rPr lang="en-GB" sz="3200" dirty="0" err="1" smtClean="0"/>
                <a:t>u</a:t>
              </a:r>
              <a:r>
                <a:rPr lang="en-GB" sz="3200" dirty="0" smtClean="0"/>
                <a:t> = </a:t>
              </a:r>
              <a:r>
                <a:rPr lang="en-GB" sz="3200" dirty="0" smtClean="0">
                  <a:solidFill>
                    <a:srgbClr val="FF0000"/>
                  </a:solidFill>
                </a:rPr>
                <a:t> </a:t>
              </a:r>
              <a:r>
                <a:rPr lang="en-GB" sz="3200" dirty="0" smtClean="0">
                  <a:solidFill>
                    <a:srgbClr val="FFFF00"/>
                  </a:solidFill>
                </a:rPr>
                <a:t>a</a:t>
              </a:r>
              <a:r>
                <a:rPr lang="en-GB" sz="3200" dirty="0" smtClean="0"/>
                <a:t> </a:t>
              </a:r>
            </a:p>
          </p:txBody>
        </p:sp>
        <p:sp>
          <p:nvSpPr>
            <p:cNvPr id="29" name="TextBox 28"/>
            <p:cNvSpPr txBox="1"/>
            <p:nvPr/>
          </p:nvSpPr>
          <p:spPr>
            <a:xfrm>
              <a:off x="3200400" y="5867400"/>
              <a:ext cx="914400" cy="584776"/>
            </a:xfrm>
            <a:prstGeom prst="rect">
              <a:avLst/>
            </a:prstGeom>
            <a:noFill/>
          </p:spPr>
          <p:txBody>
            <a:bodyPr wrap="square" rtlCol="0">
              <a:spAutoFit/>
            </a:bodyPr>
            <a:lstStyle/>
            <a:p>
              <a:r>
                <a:rPr lang="en-US" sz="3200" dirty="0" smtClean="0"/>
                <a:t>     </a:t>
              </a:r>
              <a:r>
                <a:rPr lang="en-GB" sz="3200" dirty="0" err="1" smtClean="0"/>
                <a:t>t</a:t>
              </a:r>
              <a:r>
                <a:rPr lang="en-GB" sz="3200" dirty="0" smtClean="0"/>
                <a:t>        </a:t>
              </a:r>
            </a:p>
          </p:txBody>
        </p:sp>
        <p:cxnSp>
          <p:nvCxnSpPr>
            <p:cNvPr id="30" name="Straight Connector 29"/>
            <p:cNvCxnSpPr/>
            <p:nvPr/>
          </p:nvCxnSpPr>
          <p:spPr>
            <a:xfrm>
              <a:off x="3352800" y="5943600"/>
              <a:ext cx="838200" cy="1588"/>
            </a:xfrm>
            <a:prstGeom prst="line">
              <a:avLst/>
            </a:prstGeom>
            <a:ln>
              <a:solidFill>
                <a:schemeClr val="tx1">
                  <a:lumMod val="85000"/>
                </a:schemeClr>
              </a:solidFill>
            </a:ln>
          </p:spPr>
          <p:style>
            <a:lnRef idx="2">
              <a:schemeClr val="accent1"/>
            </a:lnRef>
            <a:fillRef idx="0">
              <a:schemeClr val="accent1"/>
            </a:fillRef>
            <a:effectRef idx="1">
              <a:schemeClr val="accent1"/>
            </a:effectRef>
            <a:fontRef idx="minor">
              <a:schemeClr val="tx1"/>
            </a:fontRef>
          </p:style>
        </p:cxnSp>
        <p:sp>
          <p:nvSpPr>
            <p:cNvPr id="31" name="TextBox 30"/>
            <p:cNvSpPr txBox="1"/>
            <p:nvPr/>
          </p:nvSpPr>
          <p:spPr>
            <a:xfrm>
              <a:off x="1219200" y="5486400"/>
              <a:ext cx="1219200" cy="461665"/>
            </a:xfrm>
            <a:prstGeom prst="rect">
              <a:avLst/>
            </a:prstGeom>
            <a:noFill/>
          </p:spPr>
          <p:txBody>
            <a:bodyPr wrap="square" rtlCol="0">
              <a:spAutoFit/>
            </a:bodyPr>
            <a:lstStyle/>
            <a:p>
              <a:r>
                <a:rPr lang="en-US" sz="2400" dirty="0" smtClean="0"/>
                <a:t>Answer:</a:t>
              </a:r>
              <a:endParaRPr lang="en-US" sz="2400" dirty="0"/>
            </a:p>
          </p:txBody>
        </p:sp>
      </p:grpSp>
    </p:spTree>
    <p:extLst>
      <p:ext uri="{BB962C8B-B14F-4D97-AF65-F5344CB8AC3E}">
        <p14:creationId xmlns="" xmlns:a="http://schemas.openxmlformats.org/drawingml/2006/main" xmlns:r="http://schemas.openxmlformats.org/officeDocument/2006/relationships" xmlns:p="http://schemas.openxmlformats.org/presentationml/2006/main" xmlns:p14="http://schemas.microsoft.com/office/powerpoint/2010/main" xmlns:mv="urn:schemas-microsoft-com:mac:vml" xmlns:mc="http://schemas.openxmlformats.org/markup-compatibility/2006" val="1502691214"/>
      </p:ext>
    </p:extLst>
  </p:cSld>
  <p:clrMapOvr>
    <a:masterClrMapping/>
  </p:clrMapOvr>
  <p:timing>
    <p:tnLst>
      <p:par>
        <p:cTn id="1" dur="indefinite" restart="never" nodeType="tmRoot"/>
      </p:par>
    </p:tnLst>
  </p:timing>
</p:sld>
</file>

<file path=ppt/slides/slide32.xml><?xml version="1.0" encoding="utf-8"?>
<p:sld xmlns:a="http://schemas.openxmlformats.org/drawingml/2006/main" xmlns:r="http://schemas.openxmlformats.org/officeDocument/2006/relationships" xmlns:mc="http://schemas.openxmlformats.org/markup-compatibility/2006" xmlns:mv="urn:schemas-microsoft-com:mac:vml" xmlns:p="http://schemas.openxmlformats.org/presentationml/2006/main" mc:Ignorable="mv" mc:PreserveAttributes="mv:*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3" name="Subtitle 2"/>
          <p:cNvSpPr>
            <a:spLocks noGrp="1"/>
          </p:cNvSpPr>
          <p:nvPr>
            <p:ph type="subTitle" idx="1"/>
          </p:nvPr>
        </p:nvSpPr>
        <p:spPr>
          <a:xfrm>
            <a:off x="1403648" y="1371600"/>
            <a:ext cx="6400800" cy="1752600"/>
          </a:xfrm>
        </p:spPr>
        <p:txBody>
          <a:bodyPr>
            <a:normAutofit/>
          </a:bodyPr>
          <a:lstStyle/>
          <a:p>
            <a:r>
              <a:rPr lang="en-GB" dirty="0" smtClean="0"/>
              <a:t>Change the subject in the following to make </a:t>
            </a:r>
            <a:r>
              <a:rPr lang="en-GB" dirty="0" smtClean="0">
                <a:solidFill>
                  <a:srgbClr val="FFFF00"/>
                </a:solidFill>
              </a:rPr>
              <a:t>a</a:t>
            </a:r>
            <a:r>
              <a:rPr lang="en-GB" dirty="0" smtClean="0">
                <a:solidFill>
                  <a:srgbClr val="FF0000"/>
                </a:solidFill>
              </a:rPr>
              <a:t> </a:t>
            </a:r>
            <a:r>
              <a:rPr lang="en-GB" dirty="0" smtClean="0"/>
              <a:t>the subject</a:t>
            </a:r>
            <a:endParaRPr lang="en-GB" dirty="0"/>
          </a:p>
        </p:txBody>
      </p:sp>
      <p:sp>
        <p:nvSpPr>
          <p:cNvPr id="4" name="Subtitle 2"/>
          <p:cNvSpPr txBox="1">
            <a:spLocks/>
          </p:cNvSpPr>
          <p:nvPr/>
        </p:nvSpPr>
        <p:spPr>
          <a:xfrm>
            <a:off x="1331640" y="2590800"/>
            <a:ext cx="6400800" cy="648072"/>
          </a:xfrm>
          <a:prstGeom prst="rect">
            <a:avLst/>
          </a:prstGeom>
        </p:spPr>
        <p:txBody>
          <a:bodyPr vert="horz" lIns="91440" tIns="45720" rIns="91440" bIns="45720" rtlCol="0">
            <a:normAutofit/>
          </a:bodyPr>
          <a:lstStyle>
            <a:lvl1pPr marL="0" indent="0" algn="ctr" defTabSz="914400" rtl="0" eaLnBrk="1" latinLnBrk="0" hangingPunct="1">
              <a:spcBef>
                <a:spcPct val="20000"/>
              </a:spcBef>
              <a:buFont typeface="Arial" pitchFamily="34" charset="0"/>
              <a:buNone/>
              <a:defRPr sz="3200" kern="1200">
                <a:solidFill>
                  <a:schemeClr val="tx1">
                    <a:tint val="75000"/>
                  </a:schemeClr>
                </a:solidFill>
                <a:latin typeface="+mn-lt"/>
                <a:ea typeface="+mn-ea"/>
                <a:cs typeface="+mn-cs"/>
              </a:defRPr>
            </a:lvl1pPr>
            <a:lvl2pPr marL="457200" indent="0" algn="ctr" defTabSz="914400" rtl="0" eaLnBrk="1" latinLnBrk="0" hangingPunct="1">
              <a:spcBef>
                <a:spcPct val="20000"/>
              </a:spcBef>
              <a:buFont typeface="Arial" pitchFamily="34" charset="0"/>
              <a:buNone/>
              <a:defRPr sz="2800" kern="1200">
                <a:solidFill>
                  <a:schemeClr val="tx1">
                    <a:tint val="75000"/>
                  </a:schemeClr>
                </a:solidFill>
                <a:latin typeface="+mn-lt"/>
                <a:ea typeface="+mn-ea"/>
                <a:cs typeface="+mn-cs"/>
              </a:defRPr>
            </a:lvl2pPr>
            <a:lvl3pPr marL="914400" indent="0" algn="ctr" defTabSz="914400" rtl="0" eaLnBrk="1" latinLnBrk="0" hangingPunct="1">
              <a:spcBef>
                <a:spcPct val="20000"/>
              </a:spcBef>
              <a:buFont typeface="Arial" pitchFamily="34" charset="0"/>
              <a:buNone/>
              <a:defRPr sz="2400" kern="1200">
                <a:solidFill>
                  <a:schemeClr val="tx1">
                    <a:tint val="75000"/>
                  </a:schemeClr>
                </a:solidFill>
                <a:latin typeface="+mn-lt"/>
                <a:ea typeface="+mn-ea"/>
                <a:cs typeface="+mn-cs"/>
              </a:defRPr>
            </a:lvl3pPr>
            <a:lvl4pPr marL="1371600" indent="0" algn="ctr" defTabSz="914400" rtl="0" eaLnBrk="1" latinLnBrk="0" hangingPunct="1">
              <a:spcBef>
                <a:spcPct val="20000"/>
              </a:spcBef>
              <a:buFont typeface="Arial" pitchFamily="34" charset="0"/>
              <a:buNone/>
              <a:defRPr sz="2000" kern="1200">
                <a:solidFill>
                  <a:schemeClr val="tx1">
                    <a:tint val="75000"/>
                  </a:schemeClr>
                </a:solidFill>
                <a:latin typeface="+mn-lt"/>
                <a:ea typeface="+mn-ea"/>
                <a:cs typeface="+mn-cs"/>
              </a:defRPr>
            </a:lvl4pPr>
            <a:lvl5pPr marL="1828800" indent="0" algn="ctr" defTabSz="914400" rtl="0" eaLnBrk="1" latinLnBrk="0" hangingPunct="1">
              <a:spcBef>
                <a:spcPct val="20000"/>
              </a:spcBef>
              <a:buFont typeface="Arial" pitchFamily="34" charset="0"/>
              <a:buNone/>
              <a:defRPr sz="2000" kern="1200">
                <a:solidFill>
                  <a:schemeClr val="tx1">
                    <a:tint val="75000"/>
                  </a:schemeClr>
                </a:solidFill>
                <a:latin typeface="+mn-lt"/>
                <a:ea typeface="+mn-ea"/>
                <a:cs typeface="+mn-cs"/>
              </a:defRPr>
            </a:lvl5pPr>
            <a:lvl6pPr marL="2286000" indent="0" algn="ctr" defTabSz="914400" rtl="0" eaLnBrk="1" latinLnBrk="0" hangingPunct="1">
              <a:spcBef>
                <a:spcPct val="20000"/>
              </a:spcBef>
              <a:buFont typeface="Arial" pitchFamily="34" charset="0"/>
              <a:buNone/>
              <a:defRPr sz="2000" kern="1200">
                <a:solidFill>
                  <a:schemeClr val="tx1">
                    <a:tint val="75000"/>
                  </a:schemeClr>
                </a:solidFill>
                <a:latin typeface="+mn-lt"/>
                <a:ea typeface="+mn-ea"/>
                <a:cs typeface="+mn-cs"/>
              </a:defRPr>
            </a:lvl6pPr>
            <a:lvl7pPr marL="2743200" indent="0" algn="ctr" defTabSz="914400" rtl="0" eaLnBrk="1" latinLnBrk="0" hangingPunct="1">
              <a:spcBef>
                <a:spcPct val="20000"/>
              </a:spcBef>
              <a:buFont typeface="Arial" pitchFamily="34" charset="0"/>
              <a:buNone/>
              <a:defRPr sz="2000" kern="1200">
                <a:solidFill>
                  <a:schemeClr val="tx1">
                    <a:tint val="75000"/>
                  </a:schemeClr>
                </a:solidFill>
                <a:latin typeface="+mn-lt"/>
                <a:ea typeface="+mn-ea"/>
                <a:cs typeface="+mn-cs"/>
              </a:defRPr>
            </a:lvl7pPr>
            <a:lvl8pPr marL="3200400" indent="0" algn="ctr" defTabSz="914400" rtl="0" eaLnBrk="1" latinLnBrk="0" hangingPunct="1">
              <a:spcBef>
                <a:spcPct val="20000"/>
              </a:spcBef>
              <a:buFont typeface="Arial" pitchFamily="34" charset="0"/>
              <a:buNone/>
              <a:defRPr sz="2000" kern="1200">
                <a:solidFill>
                  <a:schemeClr val="tx1">
                    <a:tint val="75000"/>
                  </a:schemeClr>
                </a:solidFill>
                <a:latin typeface="+mn-lt"/>
                <a:ea typeface="+mn-ea"/>
                <a:cs typeface="+mn-cs"/>
              </a:defRPr>
            </a:lvl8pPr>
            <a:lvl9pPr marL="3657600" indent="0" algn="ctr" defTabSz="914400" rtl="0" eaLnBrk="1" latinLnBrk="0" hangingPunct="1">
              <a:spcBef>
                <a:spcPct val="20000"/>
              </a:spcBef>
              <a:buFont typeface="Arial" pitchFamily="34" charset="0"/>
              <a:buNone/>
              <a:defRPr sz="2000" kern="1200">
                <a:solidFill>
                  <a:schemeClr val="tx1">
                    <a:tint val="75000"/>
                  </a:schemeClr>
                </a:solidFill>
                <a:latin typeface="+mn-lt"/>
                <a:ea typeface="+mn-ea"/>
                <a:cs typeface="+mn-cs"/>
              </a:defRPr>
            </a:lvl9pPr>
          </a:lstStyle>
          <a:p>
            <a:r>
              <a:rPr lang="en-GB" dirty="0" smtClean="0"/>
              <a:t>v= u +</a:t>
            </a:r>
            <a:r>
              <a:rPr lang="en-GB" dirty="0" smtClean="0">
                <a:solidFill>
                  <a:srgbClr val="FF0000"/>
                </a:solidFill>
              </a:rPr>
              <a:t> </a:t>
            </a:r>
            <a:r>
              <a:rPr lang="en-GB" dirty="0" smtClean="0">
                <a:solidFill>
                  <a:srgbClr val="FFFF00"/>
                </a:solidFill>
              </a:rPr>
              <a:t>a</a:t>
            </a:r>
            <a:r>
              <a:rPr lang="en-GB" dirty="0" smtClean="0"/>
              <a:t>t </a:t>
            </a:r>
            <a:endParaRPr lang="en-GB" dirty="0"/>
          </a:p>
        </p:txBody>
      </p:sp>
      <p:sp>
        <p:nvSpPr>
          <p:cNvPr id="5" name="Subtitle 2"/>
          <p:cNvSpPr txBox="1">
            <a:spLocks/>
          </p:cNvSpPr>
          <p:nvPr/>
        </p:nvSpPr>
        <p:spPr>
          <a:xfrm>
            <a:off x="1704047" y="4077072"/>
            <a:ext cx="6400800" cy="648072"/>
          </a:xfrm>
          <a:prstGeom prst="rect">
            <a:avLst/>
          </a:prstGeom>
        </p:spPr>
        <p:txBody>
          <a:bodyPr vert="horz" lIns="91440" tIns="45720" rIns="91440" bIns="45720" rtlCol="0">
            <a:normAutofit/>
          </a:bodyPr>
          <a:lstStyle>
            <a:lvl1pPr marL="0" indent="0" algn="ctr" defTabSz="914400" rtl="0" eaLnBrk="1" latinLnBrk="0" hangingPunct="1">
              <a:spcBef>
                <a:spcPct val="20000"/>
              </a:spcBef>
              <a:buFont typeface="Arial" pitchFamily="34" charset="0"/>
              <a:buNone/>
              <a:defRPr sz="3200" kern="1200">
                <a:solidFill>
                  <a:schemeClr val="tx1">
                    <a:tint val="75000"/>
                  </a:schemeClr>
                </a:solidFill>
                <a:latin typeface="+mn-lt"/>
                <a:ea typeface="+mn-ea"/>
                <a:cs typeface="+mn-cs"/>
              </a:defRPr>
            </a:lvl1pPr>
            <a:lvl2pPr marL="457200" indent="0" algn="ctr" defTabSz="914400" rtl="0" eaLnBrk="1" latinLnBrk="0" hangingPunct="1">
              <a:spcBef>
                <a:spcPct val="20000"/>
              </a:spcBef>
              <a:buFont typeface="Arial" pitchFamily="34" charset="0"/>
              <a:buNone/>
              <a:defRPr sz="2800" kern="1200">
                <a:solidFill>
                  <a:schemeClr val="tx1">
                    <a:tint val="75000"/>
                  </a:schemeClr>
                </a:solidFill>
                <a:latin typeface="+mn-lt"/>
                <a:ea typeface="+mn-ea"/>
                <a:cs typeface="+mn-cs"/>
              </a:defRPr>
            </a:lvl2pPr>
            <a:lvl3pPr marL="914400" indent="0" algn="ctr" defTabSz="914400" rtl="0" eaLnBrk="1" latinLnBrk="0" hangingPunct="1">
              <a:spcBef>
                <a:spcPct val="20000"/>
              </a:spcBef>
              <a:buFont typeface="Arial" pitchFamily="34" charset="0"/>
              <a:buNone/>
              <a:defRPr sz="2400" kern="1200">
                <a:solidFill>
                  <a:schemeClr val="tx1">
                    <a:tint val="75000"/>
                  </a:schemeClr>
                </a:solidFill>
                <a:latin typeface="+mn-lt"/>
                <a:ea typeface="+mn-ea"/>
                <a:cs typeface="+mn-cs"/>
              </a:defRPr>
            </a:lvl3pPr>
            <a:lvl4pPr marL="1371600" indent="0" algn="ctr" defTabSz="914400" rtl="0" eaLnBrk="1" latinLnBrk="0" hangingPunct="1">
              <a:spcBef>
                <a:spcPct val="20000"/>
              </a:spcBef>
              <a:buFont typeface="Arial" pitchFamily="34" charset="0"/>
              <a:buNone/>
              <a:defRPr sz="2000" kern="1200">
                <a:solidFill>
                  <a:schemeClr val="tx1">
                    <a:tint val="75000"/>
                  </a:schemeClr>
                </a:solidFill>
                <a:latin typeface="+mn-lt"/>
                <a:ea typeface="+mn-ea"/>
                <a:cs typeface="+mn-cs"/>
              </a:defRPr>
            </a:lvl4pPr>
            <a:lvl5pPr marL="1828800" indent="0" algn="ctr" defTabSz="914400" rtl="0" eaLnBrk="1" latinLnBrk="0" hangingPunct="1">
              <a:spcBef>
                <a:spcPct val="20000"/>
              </a:spcBef>
              <a:buFont typeface="Arial" pitchFamily="34" charset="0"/>
              <a:buNone/>
              <a:defRPr sz="2000" kern="1200">
                <a:solidFill>
                  <a:schemeClr val="tx1">
                    <a:tint val="75000"/>
                  </a:schemeClr>
                </a:solidFill>
                <a:latin typeface="+mn-lt"/>
                <a:ea typeface="+mn-ea"/>
                <a:cs typeface="+mn-cs"/>
              </a:defRPr>
            </a:lvl5pPr>
            <a:lvl6pPr marL="2286000" indent="0" algn="ctr" defTabSz="914400" rtl="0" eaLnBrk="1" latinLnBrk="0" hangingPunct="1">
              <a:spcBef>
                <a:spcPct val="20000"/>
              </a:spcBef>
              <a:buFont typeface="Arial" pitchFamily="34" charset="0"/>
              <a:buNone/>
              <a:defRPr sz="2000" kern="1200">
                <a:solidFill>
                  <a:schemeClr val="tx1">
                    <a:tint val="75000"/>
                  </a:schemeClr>
                </a:solidFill>
                <a:latin typeface="+mn-lt"/>
                <a:ea typeface="+mn-ea"/>
                <a:cs typeface="+mn-cs"/>
              </a:defRPr>
            </a:lvl6pPr>
            <a:lvl7pPr marL="2743200" indent="0" algn="ctr" defTabSz="914400" rtl="0" eaLnBrk="1" latinLnBrk="0" hangingPunct="1">
              <a:spcBef>
                <a:spcPct val="20000"/>
              </a:spcBef>
              <a:buFont typeface="Arial" pitchFamily="34" charset="0"/>
              <a:buNone/>
              <a:defRPr sz="2000" kern="1200">
                <a:solidFill>
                  <a:schemeClr val="tx1">
                    <a:tint val="75000"/>
                  </a:schemeClr>
                </a:solidFill>
                <a:latin typeface="+mn-lt"/>
                <a:ea typeface="+mn-ea"/>
                <a:cs typeface="+mn-cs"/>
              </a:defRPr>
            </a:lvl7pPr>
            <a:lvl8pPr marL="3200400" indent="0" algn="ctr" defTabSz="914400" rtl="0" eaLnBrk="1" latinLnBrk="0" hangingPunct="1">
              <a:spcBef>
                <a:spcPct val="20000"/>
              </a:spcBef>
              <a:buFont typeface="Arial" pitchFamily="34" charset="0"/>
              <a:buNone/>
              <a:defRPr sz="2000" kern="1200">
                <a:solidFill>
                  <a:schemeClr val="tx1">
                    <a:tint val="75000"/>
                  </a:schemeClr>
                </a:solidFill>
                <a:latin typeface="+mn-lt"/>
                <a:ea typeface="+mn-ea"/>
                <a:cs typeface="+mn-cs"/>
              </a:defRPr>
            </a:lvl8pPr>
            <a:lvl9pPr marL="3657600" indent="0" algn="ctr" defTabSz="914400" rtl="0" eaLnBrk="1" latinLnBrk="0" hangingPunct="1">
              <a:spcBef>
                <a:spcPct val="20000"/>
              </a:spcBef>
              <a:buFont typeface="Arial" pitchFamily="34" charset="0"/>
              <a:buNone/>
              <a:defRPr sz="2000" kern="1200">
                <a:solidFill>
                  <a:schemeClr val="tx1">
                    <a:tint val="75000"/>
                  </a:schemeClr>
                </a:solidFill>
                <a:latin typeface="+mn-lt"/>
                <a:ea typeface="+mn-ea"/>
                <a:cs typeface="+mn-cs"/>
              </a:defRPr>
            </a:lvl9pPr>
          </a:lstStyle>
          <a:p>
            <a:r>
              <a:rPr lang="en-GB" dirty="0" smtClean="0"/>
              <a:t> </a:t>
            </a:r>
            <a:endParaRPr lang="en-GB" dirty="0"/>
          </a:p>
        </p:txBody>
      </p:sp>
      <p:sp>
        <p:nvSpPr>
          <p:cNvPr id="8" name="TextBox 7"/>
          <p:cNvSpPr txBox="1"/>
          <p:nvPr/>
        </p:nvSpPr>
        <p:spPr>
          <a:xfrm>
            <a:off x="914400" y="2724090"/>
            <a:ext cx="1905000" cy="400110"/>
          </a:xfrm>
          <a:prstGeom prst="rect">
            <a:avLst/>
          </a:prstGeom>
          <a:noFill/>
        </p:spPr>
        <p:txBody>
          <a:bodyPr wrap="square" rtlCol="0">
            <a:spAutoFit/>
          </a:bodyPr>
          <a:lstStyle/>
          <a:p>
            <a:r>
              <a:rPr lang="en-US" sz="2000" dirty="0" smtClean="0"/>
              <a:t>Highlight ‘</a:t>
            </a:r>
            <a:r>
              <a:rPr lang="en-US" sz="2000" dirty="0" smtClean="0">
                <a:solidFill>
                  <a:srgbClr val="FFFF00"/>
                </a:solidFill>
              </a:rPr>
              <a:t>a</a:t>
            </a:r>
            <a:r>
              <a:rPr lang="en-US" sz="2000" dirty="0" smtClean="0"/>
              <a:t>’</a:t>
            </a:r>
            <a:endParaRPr lang="en-US" sz="2000" dirty="0"/>
          </a:p>
        </p:txBody>
      </p:sp>
      <p:sp>
        <p:nvSpPr>
          <p:cNvPr id="9" name="TextBox 8"/>
          <p:cNvSpPr txBox="1"/>
          <p:nvPr/>
        </p:nvSpPr>
        <p:spPr>
          <a:xfrm>
            <a:off x="457200" y="3333690"/>
            <a:ext cx="2362200" cy="707886"/>
          </a:xfrm>
          <a:prstGeom prst="rect">
            <a:avLst/>
          </a:prstGeom>
          <a:noFill/>
        </p:spPr>
        <p:txBody>
          <a:bodyPr wrap="square" rtlCol="0">
            <a:spAutoFit/>
          </a:bodyPr>
          <a:lstStyle/>
          <a:p>
            <a:pPr>
              <a:buFontTx/>
              <a:buChar char="-"/>
            </a:pPr>
            <a:r>
              <a:rPr lang="en-US" sz="2000" dirty="0" err="1" smtClean="0"/>
              <a:t>u</a:t>
            </a:r>
            <a:r>
              <a:rPr lang="en-US" sz="2000" dirty="0" smtClean="0"/>
              <a:t> from both sides</a:t>
            </a:r>
          </a:p>
          <a:p>
            <a:r>
              <a:rPr lang="en-US" sz="2000" dirty="0" smtClean="0"/>
              <a:t>(to leave the “</a:t>
            </a:r>
            <a:r>
              <a:rPr lang="en-US" sz="2000" dirty="0" smtClean="0">
                <a:solidFill>
                  <a:srgbClr val="FFFF00"/>
                </a:solidFill>
              </a:rPr>
              <a:t>a</a:t>
            </a:r>
            <a:r>
              <a:rPr lang="en-US" sz="2000" dirty="0" smtClean="0"/>
              <a:t>t” </a:t>
            </a:r>
            <a:endParaRPr lang="en-US" sz="2000" dirty="0"/>
          </a:p>
        </p:txBody>
      </p:sp>
      <p:sp>
        <p:nvSpPr>
          <p:cNvPr id="11" name="TextBox 10"/>
          <p:cNvSpPr txBox="1"/>
          <p:nvPr/>
        </p:nvSpPr>
        <p:spPr>
          <a:xfrm>
            <a:off x="3581400" y="3276600"/>
            <a:ext cx="1981200" cy="584776"/>
          </a:xfrm>
          <a:prstGeom prst="rect">
            <a:avLst/>
          </a:prstGeom>
          <a:noFill/>
        </p:spPr>
        <p:txBody>
          <a:bodyPr wrap="square" rtlCol="0">
            <a:spAutoFit/>
          </a:bodyPr>
          <a:lstStyle/>
          <a:p>
            <a:r>
              <a:rPr lang="en-GB" sz="3200" dirty="0" smtClean="0"/>
              <a:t>-</a:t>
            </a:r>
            <a:r>
              <a:rPr lang="en-GB" sz="3200" dirty="0" err="1" smtClean="0"/>
              <a:t>u</a:t>
            </a:r>
            <a:r>
              <a:rPr lang="en-GB" sz="3200" dirty="0" smtClean="0"/>
              <a:t>  -</a:t>
            </a:r>
            <a:r>
              <a:rPr lang="en-GB" sz="3200" dirty="0" err="1" smtClean="0"/>
              <a:t>u</a:t>
            </a:r>
            <a:r>
              <a:rPr lang="en-GB" sz="3200" dirty="0" smtClean="0"/>
              <a:t> </a:t>
            </a:r>
          </a:p>
        </p:txBody>
      </p:sp>
      <p:cxnSp>
        <p:nvCxnSpPr>
          <p:cNvPr id="14" name="Straight Connector 13"/>
          <p:cNvCxnSpPr/>
          <p:nvPr/>
        </p:nvCxnSpPr>
        <p:spPr>
          <a:xfrm>
            <a:off x="3581400" y="3884612"/>
            <a:ext cx="1828800" cy="1588"/>
          </a:xfrm>
          <a:prstGeom prst="line">
            <a:avLst/>
          </a:prstGeom>
        </p:spPr>
        <p:style>
          <a:lnRef idx="2">
            <a:schemeClr val="accent1"/>
          </a:lnRef>
          <a:fillRef idx="0">
            <a:schemeClr val="accent1"/>
          </a:fillRef>
          <a:effectRef idx="1">
            <a:schemeClr val="accent1"/>
          </a:effectRef>
          <a:fontRef idx="minor">
            <a:schemeClr val="tx1"/>
          </a:fontRef>
        </p:style>
      </p:cxnSp>
      <p:sp>
        <p:nvSpPr>
          <p:cNvPr id="16" name="Title 1"/>
          <p:cNvSpPr txBox="1">
            <a:spLocks/>
          </p:cNvSpPr>
          <p:nvPr/>
        </p:nvSpPr>
        <p:spPr>
          <a:xfrm>
            <a:off x="611560" y="152400"/>
            <a:ext cx="7772400" cy="1470025"/>
          </a:xfrm>
          <a:prstGeom prst="rect">
            <a:avLst/>
          </a:prstGeom>
        </p:spPr>
        <p:txBody>
          <a:bodyPr vert="horz" lIns="91440" tIns="45720" rIns="91440" bIns="45720" rtlCol="0" anchor="ctr">
            <a:normAutofit/>
          </a:bodyPr>
          <a:lstStyle/>
          <a:p>
            <a:pPr marL="0" marR="0" lvl="0" indent="0" algn="ctr" defTabSz="914400" rtl="0" eaLnBrk="1" fontAlgn="auto" latinLnBrk="0" hangingPunct="1">
              <a:lnSpc>
                <a:spcPct val="100000"/>
              </a:lnSpc>
              <a:spcBef>
                <a:spcPct val="0"/>
              </a:spcBef>
              <a:spcAft>
                <a:spcPts val="0"/>
              </a:spcAft>
              <a:buClrTx/>
              <a:buSzTx/>
              <a:buFontTx/>
              <a:buNone/>
              <a:tabLst/>
              <a:defRPr/>
            </a:pPr>
            <a:r>
              <a:rPr kumimoji="0" lang="en-GB" sz="4400" b="0" i="0" u="none" strike="noStrike" kern="1200" cap="none" spc="0" normalizeH="0" baseline="0" noProof="0" smtClean="0">
                <a:ln>
                  <a:noFill/>
                </a:ln>
                <a:solidFill>
                  <a:schemeClr val="tx1"/>
                </a:solidFill>
                <a:effectLst/>
                <a:uLnTx/>
                <a:uFillTx/>
                <a:latin typeface="+mj-lt"/>
                <a:ea typeface="+mj-ea"/>
                <a:cs typeface="+mj-cs"/>
              </a:rPr>
              <a:t>Example 2</a:t>
            </a:r>
            <a:endParaRPr kumimoji="0" lang="en-GB" sz="4400" b="0" i="0" u="none" strike="noStrike" kern="1200" cap="none" spc="0" normalizeH="0" baseline="0" noProof="0" dirty="0">
              <a:ln>
                <a:noFill/>
              </a:ln>
              <a:solidFill>
                <a:schemeClr val="tx1"/>
              </a:solidFill>
              <a:effectLst/>
              <a:uLnTx/>
              <a:uFillTx/>
              <a:latin typeface="+mj-lt"/>
              <a:ea typeface="+mj-ea"/>
              <a:cs typeface="+mj-cs"/>
            </a:endParaRPr>
          </a:p>
        </p:txBody>
      </p:sp>
      <p:cxnSp>
        <p:nvCxnSpPr>
          <p:cNvPr id="10" name="Straight Connector 9"/>
          <p:cNvCxnSpPr/>
          <p:nvPr/>
        </p:nvCxnSpPr>
        <p:spPr>
          <a:xfrm rot="5400000">
            <a:off x="4229100" y="2857500"/>
            <a:ext cx="381000" cy="152400"/>
          </a:xfrm>
          <a:prstGeom prst="line">
            <a:avLst/>
          </a:prstGeom>
          <a:ln w="57150" cap="flat" cmpd="sng" algn="ctr">
            <a:solidFill>
              <a:srgbClr val="FF0000"/>
            </a:solidFill>
            <a:prstDash val="solid"/>
            <a:round/>
            <a:headEnd type="none" w="med" len="med"/>
            <a:tailEnd type="none" w="med" len="med"/>
          </a:ln>
        </p:spPr>
        <p:style>
          <a:lnRef idx="2">
            <a:schemeClr val="accent1"/>
          </a:lnRef>
          <a:fillRef idx="0">
            <a:schemeClr val="accent1"/>
          </a:fillRef>
          <a:effectRef idx="1">
            <a:schemeClr val="accent1"/>
          </a:effectRef>
          <a:fontRef idx="minor">
            <a:schemeClr val="tx1"/>
          </a:fontRef>
        </p:style>
      </p:cxnSp>
      <p:cxnSp>
        <p:nvCxnSpPr>
          <p:cNvPr id="12" name="Straight Connector 11"/>
          <p:cNvCxnSpPr/>
          <p:nvPr/>
        </p:nvCxnSpPr>
        <p:spPr>
          <a:xfrm rot="5400000">
            <a:off x="4229100" y="3543300"/>
            <a:ext cx="381000" cy="152400"/>
          </a:xfrm>
          <a:prstGeom prst="line">
            <a:avLst/>
          </a:prstGeom>
          <a:ln w="57150" cap="flat" cmpd="sng" algn="ctr">
            <a:solidFill>
              <a:srgbClr val="FF0000"/>
            </a:solidFill>
            <a:prstDash val="solid"/>
            <a:round/>
            <a:headEnd type="none" w="med" len="med"/>
            <a:tailEnd type="none" w="med" len="med"/>
          </a:ln>
        </p:spPr>
        <p:style>
          <a:lnRef idx="2">
            <a:schemeClr val="accent1"/>
          </a:lnRef>
          <a:fillRef idx="0">
            <a:schemeClr val="accent1"/>
          </a:fillRef>
          <a:effectRef idx="1">
            <a:schemeClr val="accent1"/>
          </a:effectRef>
          <a:fontRef idx="minor">
            <a:schemeClr val="tx1"/>
          </a:fontRef>
        </p:style>
      </p:cxnSp>
      <p:sp>
        <p:nvSpPr>
          <p:cNvPr id="13" name="TextBox 12"/>
          <p:cNvSpPr txBox="1"/>
          <p:nvPr/>
        </p:nvSpPr>
        <p:spPr>
          <a:xfrm>
            <a:off x="1371600" y="4191000"/>
            <a:ext cx="1524000" cy="400110"/>
          </a:xfrm>
          <a:prstGeom prst="rect">
            <a:avLst/>
          </a:prstGeom>
          <a:noFill/>
        </p:spPr>
        <p:txBody>
          <a:bodyPr wrap="square" rtlCol="0">
            <a:spAutoFit/>
          </a:bodyPr>
          <a:lstStyle/>
          <a:p>
            <a:r>
              <a:rPr lang="en-US" sz="2000" dirty="0" smtClean="0"/>
              <a:t>Leaving…</a:t>
            </a:r>
            <a:endParaRPr lang="en-US" sz="2000" dirty="0"/>
          </a:p>
        </p:txBody>
      </p:sp>
      <p:sp>
        <p:nvSpPr>
          <p:cNvPr id="17" name="Rectangle 16"/>
          <p:cNvSpPr/>
          <p:nvPr/>
        </p:nvSpPr>
        <p:spPr>
          <a:xfrm>
            <a:off x="3581400" y="2667000"/>
            <a:ext cx="1752600" cy="1219200"/>
          </a:xfrm>
          <a:prstGeom prst="rect">
            <a:avLst/>
          </a:prstGeom>
          <a:gradFill flip="none" rotWithShape="1">
            <a:gsLst>
              <a:gs pos="0">
                <a:schemeClr val="accent1">
                  <a:shade val="51000"/>
                  <a:satMod val="130000"/>
                  <a:alpha val="49000"/>
                </a:schemeClr>
              </a:gs>
              <a:gs pos="80000">
                <a:schemeClr val="accent1">
                  <a:shade val="93000"/>
                  <a:satMod val="130000"/>
                  <a:alpha val="49000"/>
                </a:schemeClr>
              </a:gs>
              <a:gs pos="100000">
                <a:schemeClr val="accent1">
                  <a:shade val="94000"/>
                  <a:satMod val="135000"/>
                  <a:alpha val="49000"/>
                </a:schemeClr>
              </a:gs>
            </a:gsLst>
            <a:lin ang="16200000" scaled="0"/>
            <a:tileRect/>
          </a:gradFill>
        </p:spPr>
        <p:style>
          <a:lnRef idx="1">
            <a:schemeClr val="accent1"/>
          </a:lnRef>
          <a:fillRef idx="3">
            <a:schemeClr val="accent1"/>
          </a:fillRef>
          <a:effectRef idx="2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algn="ctr"/>
            <a:endParaRPr lang="en-US"/>
          </a:p>
        </p:txBody>
      </p:sp>
      <p:cxnSp>
        <p:nvCxnSpPr>
          <p:cNvPr id="19" name="Straight Connector 18"/>
          <p:cNvCxnSpPr/>
          <p:nvPr/>
        </p:nvCxnSpPr>
        <p:spPr>
          <a:xfrm>
            <a:off x="3124200" y="4596824"/>
            <a:ext cx="838200" cy="1588"/>
          </a:xfrm>
          <a:prstGeom prst="line">
            <a:avLst/>
          </a:prstGeom>
          <a:ln>
            <a:solidFill>
              <a:schemeClr val="tx1">
                <a:lumMod val="85000"/>
              </a:schemeClr>
            </a:solidFill>
          </a:ln>
        </p:spPr>
        <p:style>
          <a:lnRef idx="2">
            <a:schemeClr val="accent1"/>
          </a:lnRef>
          <a:fillRef idx="0">
            <a:schemeClr val="accent1"/>
          </a:fillRef>
          <a:effectRef idx="1">
            <a:schemeClr val="accent1"/>
          </a:effectRef>
          <a:fontRef idx="minor">
            <a:schemeClr val="tx1"/>
          </a:fontRef>
        </p:style>
      </p:cxnSp>
      <p:cxnSp>
        <p:nvCxnSpPr>
          <p:cNvPr id="20" name="Straight Connector 19"/>
          <p:cNvCxnSpPr/>
          <p:nvPr/>
        </p:nvCxnSpPr>
        <p:spPr>
          <a:xfrm>
            <a:off x="4419600" y="4596824"/>
            <a:ext cx="304800" cy="1588"/>
          </a:xfrm>
          <a:prstGeom prst="line">
            <a:avLst/>
          </a:prstGeom>
          <a:ln>
            <a:solidFill>
              <a:schemeClr val="tx1">
                <a:lumMod val="85000"/>
              </a:schemeClr>
            </a:solidFill>
          </a:ln>
        </p:spPr>
        <p:style>
          <a:lnRef idx="2">
            <a:schemeClr val="accent1"/>
          </a:lnRef>
          <a:fillRef idx="0">
            <a:schemeClr val="accent1"/>
          </a:fillRef>
          <a:effectRef idx="1">
            <a:schemeClr val="accent1"/>
          </a:effectRef>
          <a:fontRef idx="minor">
            <a:schemeClr val="tx1"/>
          </a:fontRef>
        </p:style>
      </p:cxnSp>
      <p:sp>
        <p:nvSpPr>
          <p:cNvPr id="24" name="Rectangle 23"/>
          <p:cNvSpPr/>
          <p:nvPr/>
        </p:nvSpPr>
        <p:spPr>
          <a:xfrm>
            <a:off x="457200" y="2514600"/>
            <a:ext cx="2057400" cy="2057400"/>
          </a:xfrm>
          <a:prstGeom prst="rect">
            <a:avLst/>
          </a:prstGeom>
          <a:gradFill flip="none" rotWithShape="1">
            <a:gsLst>
              <a:gs pos="0">
                <a:schemeClr val="accent1">
                  <a:shade val="51000"/>
                  <a:satMod val="130000"/>
                  <a:alpha val="49000"/>
                </a:schemeClr>
              </a:gs>
              <a:gs pos="80000">
                <a:schemeClr val="accent1">
                  <a:shade val="93000"/>
                  <a:satMod val="130000"/>
                  <a:alpha val="49000"/>
                </a:schemeClr>
              </a:gs>
              <a:gs pos="100000">
                <a:schemeClr val="accent1">
                  <a:shade val="94000"/>
                  <a:satMod val="135000"/>
                  <a:alpha val="49000"/>
                </a:schemeClr>
              </a:gs>
            </a:gsLst>
            <a:lin ang="16200000" scaled="0"/>
            <a:tileRect/>
          </a:gradFill>
        </p:spPr>
        <p:style>
          <a:lnRef idx="1">
            <a:schemeClr val="accent1"/>
          </a:lnRef>
          <a:fillRef idx="3">
            <a:schemeClr val="accent1"/>
          </a:fillRef>
          <a:effectRef idx="2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algn="ctr"/>
            <a:endParaRPr lang="en-US"/>
          </a:p>
        </p:txBody>
      </p:sp>
      <p:grpSp>
        <p:nvGrpSpPr>
          <p:cNvPr id="32" name="Group 31"/>
          <p:cNvGrpSpPr/>
          <p:nvPr/>
        </p:nvGrpSpPr>
        <p:grpSpPr>
          <a:xfrm>
            <a:off x="1219200" y="4038600"/>
            <a:ext cx="7315200" cy="2413576"/>
            <a:chOff x="1219200" y="4038600"/>
            <a:chExt cx="7315200" cy="2413576"/>
          </a:xfrm>
        </p:grpSpPr>
        <p:sp>
          <p:nvSpPr>
            <p:cNvPr id="15" name="TextBox 14"/>
            <p:cNvSpPr txBox="1"/>
            <p:nvPr/>
          </p:nvSpPr>
          <p:spPr>
            <a:xfrm>
              <a:off x="3048000" y="4038600"/>
              <a:ext cx="1981200" cy="584776"/>
            </a:xfrm>
            <a:prstGeom prst="rect">
              <a:avLst/>
            </a:prstGeom>
            <a:noFill/>
          </p:spPr>
          <p:txBody>
            <a:bodyPr wrap="square" rtlCol="0">
              <a:spAutoFit/>
            </a:bodyPr>
            <a:lstStyle/>
            <a:p>
              <a:r>
                <a:rPr lang="en-US" sz="3200" dirty="0" err="1" smtClean="0"/>
                <a:t>v</a:t>
              </a:r>
              <a:r>
                <a:rPr lang="en-GB" sz="3200" dirty="0" smtClean="0"/>
                <a:t> </a:t>
              </a:r>
              <a:r>
                <a:rPr lang="en-US" sz="3200" dirty="0" smtClean="0"/>
                <a:t>–</a:t>
              </a:r>
              <a:r>
                <a:rPr lang="en-GB" sz="3200" dirty="0" smtClean="0"/>
                <a:t> </a:t>
              </a:r>
              <a:r>
                <a:rPr lang="en-GB" sz="3200" dirty="0" err="1" smtClean="0"/>
                <a:t>u</a:t>
              </a:r>
              <a:r>
                <a:rPr lang="en-GB" sz="3200" dirty="0" smtClean="0"/>
                <a:t> = </a:t>
              </a:r>
              <a:r>
                <a:rPr lang="en-GB" sz="3200" dirty="0" smtClean="0">
                  <a:solidFill>
                    <a:srgbClr val="FF0000"/>
                  </a:solidFill>
                </a:rPr>
                <a:t> </a:t>
              </a:r>
              <a:r>
                <a:rPr lang="en-GB" sz="3200" dirty="0" smtClean="0">
                  <a:solidFill>
                    <a:srgbClr val="FFFF00"/>
                  </a:solidFill>
                </a:rPr>
                <a:t>a</a:t>
              </a:r>
              <a:r>
                <a:rPr lang="en-GB" sz="3200" dirty="0" smtClean="0"/>
                <a:t>t </a:t>
              </a:r>
            </a:p>
          </p:txBody>
        </p:sp>
        <p:sp>
          <p:nvSpPr>
            <p:cNvPr id="21" name="TextBox 20"/>
            <p:cNvSpPr txBox="1"/>
            <p:nvPr/>
          </p:nvSpPr>
          <p:spPr>
            <a:xfrm>
              <a:off x="3048000" y="4596824"/>
              <a:ext cx="1981200" cy="584776"/>
            </a:xfrm>
            <a:prstGeom prst="rect">
              <a:avLst/>
            </a:prstGeom>
            <a:noFill/>
          </p:spPr>
          <p:txBody>
            <a:bodyPr wrap="square" rtlCol="0">
              <a:spAutoFit/>
            </a:bodyPr>
            <a:lstStyle/>
            <a:p>
              <a:r>
                <a:rPr lang="en-US" sz="3200" dirty="0" smtClean="0"/>
                <a:t>     </a:t>
              </a:r>
              <a:r>
                <a:rPr lang="en-GB" sz="3200" dirty="0" err="1" smtClean="0"/>
                <a:t>t</a:t>
              </a:r>
              <a:r>
                <a:rPr lang="en-GB" sz="3200" dirty="0" smtClean="0"/>
                <a:t>         </a:t>
              </a:r>
              <a:r>
                <a:rPr lang="en-GB" sz="3200" dirty="0" err="1" smtClean="0"/>
                <a:t>t</a:t>
              </a:r>
              <a:endParaRPr lang="en-GB" sz="3200" dirty="0" smtClean="0"/>
            </a:p>
          </p:txBody>
        </p:sp>
        <p:sp>
          <p:nvSpPr>
            <p:cNvPr id="22" name="TextBox 21"/>
            <p:cNvSpPr txBox="1"/>
            <p:nvPr/>
          </p:nvSpPr>
          <p:spPr>
            <a:xfrm>
              <a:off x="6172200" y="4267200"/>
              <a:ext cx="2362200" cy="1323439"/>
            </a:xfrm>
            <a:prstGeom prst="rect">
              <a:avLst/>
            </a:prstGeom>
            <a:noFill/>
          </p:spPr>
          <p:txBody>
            <a:bodyPr wrap="square" rtlCol="0">
              <a:spAutoFit/>
            </a:bodyPr>
            <a:lstStyle/>
            <a:p>
              <a:r>
                <a:rPr lang="en-US" sz="2000" dirty="0" smtClean="0">
                  <a:solidFill>
                    <a:srgbClr val="FFFF00"/>
                  </a:solidFill>
                </a:rPr>
                <a:t>The subject, a,  can be left on the right hand side of the equation</a:t>
              </a:r>
              <a:endParaRPr lang="en-US" sz="2000" dirty="0">
                <a:solidFill>
                  <a:srgbClr val="FFFF00"/>
                </a:solidFill>
              </a:endParaRPr>
            </a:p>
          </p:txBody>
        </p:sp>
        <p:cxnSp>
          <p:nvCxnSpPr>
            <p:cNvPr id="26" name="Straight Connector 25"/>
            <p:cNvCxnSpPr/>
            <p:nvPr/>
          </p:nvCxnSpPr>
          <p:spPr>
            <a:xfrm rot="5400000">
              <a:off x="4457700" y="4838700"/>
              <a:ext cx="381000" cy="152400"/>
            </a:xfrm>
            <a:prstGeom prst="line">
              <a:avLst/>
            </a:prstGeom>
            <a:ln w="57150" cap="flat" cmpd="sng" algn="ctr">
              <a:solidFill>
                <a:srgbClr val="FF0000">
                  <a:alpha val="50000"/>
                </a:srgbClr>
              </a:solidFill>
              <a:prstDash val="solid"/>
              <a:round/>
              <a:headEnd type="none" w="med" len="med"/>
              <a:tailEnd type="none" w="med" len="med"/>
            </a:ln>
          </p:spPr>
          <p:style>
            <a:lnRef idx="2">
              <a:schemeClr val="accent1"/>
            </a:lnRef>
            <a:fillRef idx="0">
              <a:schemeClr val="accent1"/>
            </a:fillRef>
            <a:effectRef idx="1">
              <a:schemeClr val="accent1"/>
            </a:effectRef>
            <a:fontRef idx="minor">
              <a:schemeClr val="tx1"/>
            </a:fontRef>
          </p:style>
        </p:cxnSp>
        <p:sp>
          <p:nvSpPr>
            <p:cNvPr id="27" name="TextBox 26"/>
            <p:cNvSpPr txBox="1"/>
            <p:nvPr/>
          </p:nvSpPr>
          <p:spPr>
            <a:xfrm>
              <a:off x="4800600" y="4191000"/>
              <a:ext cx="304800" cy="369332"/>
            </a:xfrm>
            <a:prstGeom prst="rect">
              <a:avLst/>
            </a:prstGeom>
            <a:noFill/>
          </p:spPr>
          <p:txBody>
            <a:bodyPr wrap="square" rtlCol="0">
              <a:spAutoFit/>
            </a:bodyPr>
            <a:lstStyle/>
            <a:p>
              <a:r>
                <a:rPr lang="en-US" dirty="0" smtClean="0"/>
                <a:t>1</a:t>
              </a:r>
              <a:endParaRPr lang="en-US" dirty="0"/>
            </a:p>
          </p:txBody>
        </p:sp>
        <p:cxnSp>
          <p:nvCxnSpPr>
            <p:cNvPr id="28" name="Straight Connector 27"/>
            <p:cNvCxnSpPr/>
            <p:nvPr/>
          </p:nvCxnSpPr>
          <p:spPr>
            <a:xfrm rot="5400000">
              <a:off x="4457700" y="4305300"/>
              <a:ext cx="381000" cy="152400"/>
            </a:xfrm>
            <a:prstGeom prst="line">
              <a:avLst/>
            </a:prstGeom>
            <a:ln w="57150" cap="flat" cmpd="sng" algn="ctr">
              <a:solidFill>
                <a:srgbClr val="FF0000">
                  <a:alpha val="50000"/>
                </a:srgbClr>
              </a:solidFill>
              <a:prstDash val="solid"/>
              <a:round/>
              <a:headEnd type="none" w="med" len="med"/>
              <a:tailEnd type="none" w="med" len="med"/>
            </a:ln>
          </p:spPr>
          <p:style>
            <a:lnRef idx="2">
              <a:schemeClr val="accent1"/>
            </a:lnRef>
            <a:fillRef idx="0">
              <a:schemeClr val="accent1"/>
            </a:fillRef>
            <a:effectRef idx="1">
              <a:schemeClr val="accent1"/>
            </a:effectRef>
            <a:fontRef idx="minor">
              <a:schemeClr val="tx1"/>
            </a:fontRef>
          </p:style>
        </p:cxnSp>
        <p:sp>
          <p:nvSpPr>
            <p:cNvPr id="25" name="TextBox 24"/>
            <p:cNvSpPr txBox="1"/>
            <p:nvPr/>
          </p:nvSpPr>
          <p:spPr>
            <a:xfrm>
              <a:off x="3276600" y="5334000"/>
              <a:ext cx="1981200" cy="584776"/>
            </a:xfrm>
            <a:prstGeom prst="rect">
              <a:avLst/>
            </a:prstGeom>
            <a:noFill/>
          </p:spPr>
          <p:txBody>
            <a:bodyPr wrap="square" rtlCol="0">
              <a:spAutoFit/>
            </a:bodyPr>
            <a:lstStyle/>
            <a:p>
              <a:r>
                <a:rPr lang="en-US" sz="3200" dirty="0" err="1" smtClean="0"/>
                <a:t>v</a:t>
              </a:r>
              <a:r>
                <a:rPr lang="en-GB" sz="3200" dirty="0" smtClean="0"/>
                <a:t> </a:t>
              </a:r>
              <a:r>
                <a:rPr lang="en-US" sz="3200" dirty="0" smtClean="0"/>
                <a:t>–</a:t>
              </a:r>
              <a:r>
                <a:rPr lang="en-GB" sz="3200" dirty="0" smtClean="0"/>
                <a:t> </a:t>
              </a:r>
              <a:r>
                <a:rPr lang="en-GB" sz="3200" dirty="0" err="1" smtClean="0"/>
                <a:t>u</a:t>
              </a:r>
              <a:r>
                <a:rPr lang="en-GB" sz="3200" dirty="0" smtClean="0"/>
                <a:t> = </a:t>
              </a:r>
              <a:r>
                <a:rPr lang="en-GB" sz="3200" dirty="0" smtClean="0">
                  <a:solidFill>
                    <a:srgbClr val="FF0000"/>
                  </a:solidFill>
                </a:rPr>
                <a:t> </a:t>
              </a:r>
              <a:r>
                <a:rPr lang="en-GB" sz="3200" dirty="0" smtClean="0">
                  <a:solidFill>
                    <a:srgbClr val="FFFF00"/>
                  </a:solidFill>
                </a:rPr>
                <a:t>a</a:t>
              </a:r>
              <a:r>
                <a:rPr lang="en-GB" sz="3200" dirty="0" smtClean="0"/>
                <a:t> </a:t>
              </a:r>
            </a:p>
          </p:txBody>
        </p:sp>
        <p:sp>
          <p:nvSpPr>
            <p:cNvPr id="29" name="TextBox 28"/>
            <p:cNvSpPr txBox="1"/>
            <p:nvPr/>
          </p:nvSpPr>
          <p:spPr>
            <a:xfrm>
              <a:off x="3200400" y="5867400"/>
              <a:ext cx="914400" cy="584776"/>
            </a:xfrm>
            <a:prstGeom prst="rect">
              <a:avLst/>
            </a:prstGeom>
            <a:noFill/>
          </p:spPr>
          <p:txBody>
            <a:bodyPr wrap="square" rtlCol="0">
              <a:spAutoFit/>
            </a:bodyPr>
            <a:lstStyle/>
            <a:p>
              <a:r>
                <a:rPr lang="en-US" sz="3200" dirty="0" smtClean="0"/>
                <a:t>     </a:t>
              </a:r>
              <a:r>
                <a:rPr lang="en-GB" sz="3200" dirty="0" err="1" smtClean="0"/>
                <a:t>t</a:t>
              </a:r>
              <a:r>
                <a:rPr lang="en-GB" sz="3200" dirty="0" smtClean="0"/>
                <a:t>        </a:t>
              </a:r>
            </a:p>
          </p:txBody>
        </p:sp>
        <p:cxnSp>
          <p:nvCxnSpPr>
            <p:cNvPr id="30" name="Straight Connector 29"/>
            <p:cNvCxnSpPr/>
            <p:nvPr/>
          </p:nvCxnSpPr>
          <p:spPr>
            <a:xfrm>
              <a:off x="3352800" y="5943600"/>
              <a:ext cx="838200" cy="1588"/>
            </a:xfrm>
            <a:prstGeom prst="line">
              <a:avLst/>
            </a:prstGeom>
            <a:ln>
              <a:solidFill>
                <a:schemeClr val="tx1">
                  <a:lumMod val="85000"/>
                </a:schemeClr>
              </a:solidFill>
            </a:ln>
          </p:spPr>
          <p:style>
            <a:lnRef idx="2">
              <a:schemeClr val="accent1"/>
            </a:lnRef>
            <a:fillRef idx="0">
              <a:schemeClr val="accent1"/>
            </a:fillRef>
            <a:effectRef idx="1">
              <a:schemeClr val="accent1"/>
            </a:effectRef>
            <a:fontRef idx="minor">
              <a:schemeClr val="tx1"/>
            </a:fontRef>
          </p:style>
        </p:cxnSp>
        <p:sp>
          <p:nvSpPr>
            <p:cNvPr id="31" name="TextBox 30"/>
            <p:cNvSpPr txBox="1"/>
            <p:nvPr/>
          </p:nvSpPr>
          <p:spPr>
            <a:xfrm>
              <a:off x="1219200" y="5486400"/>
              <a:ext cx="1219200" cy="461665"/>
            </a:xfrm>
            <a:prstGeom prst="rect">
              <a:avLst/>
            </a:prstGeom>
            <a:noFill/>
          </p:spPr>
          <p:txBody>
            <a:bodyPr wrap="square" rtlCol="0">
              <a:spAutoFit/>
            </a:bodyPr>
            <a:lstStyle/>
            <a:p>
              <a:r>
                <a:rPr lang="en-US" sz="2400" dirty="0" smtClean="0"/>
                <a:t>Answer:</a:t>
              </a:r>
              <a:endParaRPr lang="en-US" sz="2400" dirty="0"/>
            </a:p>
          </p:txBody>
        </p:sp>
        <p:cxnSp>
          <p:nvCxnSpPr>
            <p:cNvPr id="33" name="Straight Arrow Connector 32"/>
            <p:cNvCxnSpPr/>
            <p:nvPr/>
          </p:nvCxnSpPr>
          <p:spPr>
            <a:xfrm flipV="1">
              <a:off x="4953000" y="4876800"/>
              <a:ext cx="1066800" cy="609600"/>
            </a:xfrm>
            <a:prstGeom prst="straightConnector1">
              <a:avLst/>
            </a:prstGeom>
            <a:ln>
              <a:headEnd type="arrow"/>
              <a:tailEnd type="arrow"/>
            </a:ln>
          </p:spPr>
          <p:style>
            <a:lnRef idx="2">
              <a:schemeClr val="accent1"/>
            </a:lnRef>
            <a:fillRef idx="0">
              <a:schemeClr val="accent1"/>
            </a:fillRef>
            <a:effectRef idx="1">
              <a:schemeClr val="accent1"/>
            </a:effectRef>
            <a:fontRef idx="minor">
              <a:schemeClr val="tx1"/>
            </a:fontRef>
          </p:style>
        </p:cxnSp>
      </p:grpSp>
    </p:spTree>
    <p:extLst>
      <p:ext uri="{BB962C8B-B14F-4D97-AF65-F5344CB8AC3E}">
        <p14:creationId xmlns="" xmlns:a="http://schemas.openxmlformats.org/drawingml/2006/main" xmlns:r="http://schemas.openxmlformats.org/officeDocument/2006/relationships" xmlns:p="http://schemas.openxmlformats.org/presentationml/2006/main" xmlns:p14="http://schemas.microsoft.com/office/powerpoint/2010/main" xmlns:mv="urn:schemas-microsoft-com:mac:vml" xmlns:mc="http://schemas.openxmlformats.org/markup-compatibility/2006" val="1502691214"/>
      </p:ext>
    </p:extLst>
  </p:cSld>
  <p:clrMapOvr>
    <a:masterClrMapping/>
  </p:clrMapOvr>
  <p:timing>
    <p:tnLst>
      <p:par>
        <p:cTn id="1" dur="indefinite" restart="never" nodeType="tmRoot"/>
      </p:par>
    </p:tnLst>
  </p:timing>
</p:sld>
</file>

<file path=ppt/slides/slide33.xml><?xml version="1.0" encoding="utf-8"?>
<p:sld xmlns:a="http://schemas.openxmlformats.org/drawingml/2006/main" xmlns:r="http://schemas.openxmlformats.org/officeDocument/2006/relationships" xmlns:mc="http://schemas.openxmlformats.org/markup-compatibility/2006" xmlns:mv="urn:schemas-microsoft-com:mac:vml" xmlns:p="http://schemas.openxmlformats.org/presentationml/2006/main" mc:Ignorable="mv" mc:PreserveAttributes="mv:*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ctrTitle"/>
          </p:nvPr>
        </p:nvSpPr>
        <p:spPr>
          <a:xfrm>
            <a:off x="611560" y="476672"/>
            <a:ext cx="7772400" cy="1470025"/>
          </a:xfrm>
        </p:spPr>
        <p:txBody>
          <a:bodyPr/>
          <a:lstStyle/>
          <a:p>
            <a:r>
              <a:rPr lang="en-GB" dirty="0" smtClean="0"/>
              <a:t>copy each question</a:t>
            </a:r>
            <a:br>
              <a:rPr lang="en-GB" dirty="0" smtClean="0"/>
            </a:br>
            <a:endParaRPr lang="en-GB" dirty="0"/>
          </a:p>
        </p:txBody>
      </p:sp>
      <p:sp>
        <p:nvSpPr>
          <p:cNvPr id="3" name="Subtitle 2"/>
          <p:cNvSpPr>
            <a:spLocks noGrp="1"/>
          </p:cNvSpPr>
          <p:nvPr>
            <p:ph type="subTitle" idx="1"/>
          </p:nvPr>
        </p:nvSpPr>
        <p:spPr>
          <a:xfrm>
            <a:off x="1403648" y="1772816"/>
            <a:ext cx="6400800" cy="1752600"/>
          </a:xfrm>
        </p:spPr>
        <p:txBody>
          <a:bodyPr>
            <a:normAutofit/>
          </a:bodyPr>
          <a:lstStyle/>
          <a:p>
            <a:r>
              <a:rPr lang="en-GB" dirty="0" smtClean="0"/>
              <a:t>Q1: Make </a:t>
            </a:r>
            <a:r>
              <a:rPr lang="en-GB" dirty="0" err="1" smtClean="0">
                <a:solidFill>
                  <a:srgbClr val="FFFFFF"/>
                </a:solidFill>
              </a:rPr>
              <a:t>p</a:t>
            </a:r>
            <a:r>
              <a:rPr lang="en-GB" dirty="0" smtClean="0">
                <a:solidFill>
                  <a:srgbClr val="FF0000"/>
                </a:solidFill>
              </a:rPr>
              <a:t> </a:t>
            </a:r>
            <a:r>
              <a:rPr lang="en-GB" dirty="0" smtClean="0"/>
              <a:t>the subject of this equation</a:t>
            </a:r>
            <a:endParaRPr lang="en-GB" dirty="0"/>
          </a:p>
        </p:txBody>
      </p:sp>
      <p:sp>
        <p:nvSpPr>
          <p:cNvPr id="4" name="Subtitle 2"/>
          <p:cNvSpPr txBox="1">
            <a:spLocks/>
          </p:cNvSpPr>
          <p:nvPr/>
        </p:nvSpPr>
        <p:spPr>
          <a:xfrm>
            <a:off x="1331640" y="2996952"/>
            <a:ext cx="6400800" cy="648072"/>
          </a:xfrm>
          <a:prstGeom prst="rect">
            <a:avLst/>
          </a:prstGeom>
        </p:spPr>
        <p:txBody>
          <a:bodyPr vert="horz" lIns="91440" tIns="45720" rIns="91440" bIns="45720" rtlCol="0">
            <a:normAutofit/>
          </a:bodyPr>
          <a:lstStyle>
            <a:lvl1pPr marL="0" indent="0" algn="ctr" defTabSz="914400" rtl="0" eaLnBrk="1" latinLnBrk="0" hangingPunct="1">
              <a:spcBef>
                <a:spcPct val="20000"/>
              </a:spcBef>
              <a:buFont typeface="Arial" pitchFamily="34" charset="0"/>
              <a:buNone/>
              <a:defRPr sz="3200" kern="1200">
                <a:solidFill>
                  <a:schemeClr val="tx1">
                    <a:tint val="75000"/>
                  </a:schemeClr>
                </a:solidFill>
                <a:latin typeface="+mn-lt"/>
                <a:ea typeface="+mn-ea"/>
                <a:cs typeface="+mn-cs"/>
              </a:defRPr>
            </a:lvl1pPr>
            <a:lvl2pPr marL="457200" indent="0" algn="ctr" defTabSz="914400" rtl="0" eaLnBrk="1" latinLnBrk="0" hangingPunct="1">
              <a:spcBef>
                <a:spcPct val="20000"/>
              </a:spcBef>
              <a:buFont typeface="Arial" pitchFamily="34" charset="0"/>
              <a:buNone/>
              <a:defRPr sz="2800" kern="1200">
                <a:solidFill>
                  <a:schemeClr val="tx1">
                    <a:tint val="75000"/>
                  </a:schemeClr>
                </a:solidFill>
                <a:latin typeface="+mn-lt"/>
                <a:ea typeface="+mn-ea"/>
                <a:cs typeface="+mn-cs"/>
              </a:defRPr>
            </a:lvl2pPr>
            <a:lvl3pPr marL="914400" indent="0" algn="ctr" defTabSz="914400" rtl="0" eaLnBrk="1" latinLnBrk="0" hangingPunct="1">
              <a:spcBef>
                <a:spcPct val="20000"/>
              </a:spcBef>
              <a:buFont typeface="Arial" pitchFamily="34" charset="0"/>
              <a:buNone/>
              <a:defRPr sz="2400" kern="1200">
                <a:solidFill>
                  <a:schemeClr val="tx1">
                    <a:tint val="75000"/>
                  </a:schemeClr>
                </a:solidFill>
                <a:latin typeface="+mn-lt"/>
                <a:ea typeface="+mn-ea"/>
                <a:cs typeface="+mn-cs"/>
              </a:defRPr>
            </a:lvl3pPr>
            <a:lvl4pPr marL="1371600" indent="0" algn="ctr" defTabSz="914400" rtl="0" eaLnBrk="1" latinLnBrk="0" hangingPunct="1">
              <a:spcBef>
                <a:spcPct val="20000"/>
              </a:spcBef>
              <a:buFont typeface="Arial" pitchFamily="34" charset="0"/>
              <a:buNone/>
              <a:defRPr sz="2000" kern="1200">
                <a:solidFill>
                  <a:schemeClr val="tx1">
                    <a:tint val="75000"/>
                  </a:schemeClr>
                </a:solidFill>
                <a:latin typeface="+mn-lt"/>
                <a:ea typeface="+mn-ea"/>
                <a:cs typeface="+mn-cs"/>
              </a:defRPr>
            </a:lvl4pPr>
            <a:lvl5pPr marL="1828800" indent="0" algn="ctr" defTabSz="914400" rtl="0" eaLnBrk="1" latinLnBrk="0" hangingPunct="1">
              <a:spcBef>
                <a:spcPct val="20000"/>
              </a:spcBef>
              <a:buFont typeface="Arial" pitchFamily="34" charset="0"/>
              <a:buNone/>
              <a:defRPr sz="2000" kern="1200">
                <a:solidFill>
                  <a:schemeClr val="tx1">
                    <a:tint val="75000"/>
                  </a:schemeClr>
                </a:solidFill>
                <a:latin typeface="+mn-lt"/>
                <a:ea typeface="+mn-ea"/>
                <a:cs typeface="+mn-cs"/>
              </a:defRPr>
            </a:lvl5pPr>
            <a:lvl6pPr marL="2286000" indent="0" algn="ctr" defTabSz="914400" rtl="0" eaLnBrk="1" latinLnBrk="0" hangingPunct="1">
              <a:spcBef>
                <a:spcPct val="20000"/>
              </a:spcBef>
              <a:buFont typeface="Arial" pitchFamily="34" charset="0"/>
              <a:buNone/>
              <a:defRPr sz="2000" kern="1200">
                <a:solidFill>
                  <a:schemeClr val="tx1">
                    <a:tint val="75000"/>
                  </a:schemeClr>
                </a:solidFill>
                <a:latin typeface="+mn-lt"/>
                <a:ea typeface="+mn-ea"/>
                <a:cs typeface="+mn-cs"/>
              </a:defRPr>
            </a:lvl6pPr>
            <a:lvl7pPr marL="2743200" indent="0" algn="ctr" defTabSz="914400" rtl="0" eaLnBrk="1" latinLnBrk="0" hangingPunct="1">
              <a:spcBef>
                <a:spcPct val="20000"/>
              </a:spcBef>
              <a:buFont typeface="Arial" pitchFamily="34" charset="0"/>
              <a:buNone/>
              <a:defRPr sz="2000" kern="1200">
                <a:solidFill>
                  <a:schemeClr val="tx1">
                    <a:tint val="75000"/>
                  </a:schemeClr>
                </a:solidFill>
                <a:latin typeface="+mn-lt"/>
                <a:ea typeface="+mn-ea"/>
                <a:cs typeface="+mn-cs"/>
              </a:defRPr>
            </a:lvl7pPr>
            <a:lvl8pPr marL="3200400" indent="0" algn="ctr" defTabSz="914400" rtl="0" eaLnBrk="1" latinLnBrk="0" hangingPunct="1">
              <a:spcBef>
                <a:spcPct val="20000"/>
              </a:spcBef>
              <a:buFont typeface="Arial" pitchFamily="34" charset="0"/>
              <a:buNone/>
              <a:defRPr sz="2000" kern="1200">
                <a:solidFill>
                  <a:schemeClr val="tx1">
                    <a:tint val="75000"/>
                  </a:schemeClr>
                </a:solidFill>
                <a:latin typeface="+mn-lt"/>
                <a:ea typeface="+mn-ea"/>
                <a:cs typeface="+mn-cs"/>
              </a:defRPr>
            </a:lvl8pPr>
            <a:lvl9pPr marL="3657600" indent="0" algn="ctr" defTabSz="914400" rtl="0" eaLnBrk="1" latinLnBrk="0" hangingPunct="1">
              <a:spcBef>
                <a:spcPct val="20000"/>
              </a:spcBef>
              <a:buFont typeface="Arial" pitchFamily="34" charset="0"/>
              <a:buNone/>
              <a:defRPr sz="2000" kern="1200">
                <a:solidFill>
                  <a:schemeClr val="tx1">
                    <a:tint val="75000"/>
                  </a:schemeClr>
                </a:solidFill>
                <a:latin typeface="+mn-lt"/>
                <a:ea typeface="+mn-ea"/>
                <a:cs typeface="+mn-cs"/>
              </a:defRPr>
            </a:lvl9pPr>
          </a:lstStyle>
          <a:p>
            <a:r>
              <a:rPr lang="en-GB" dirty="0" err="1" smtClean="0">
                <a:solidFill>
                  <a:schemeClr val="tx1"/>
                </a:solidFill>
              </a:rPr>
              <a:t>p</a:t>
            </a:r>
            <a:r>
              <a:rPr lang="en-GB" dirty="0" err="1" smtClean="0"/>
              <a:t>k</a:t>
            </a:r>
            <a:r>
              <a:rPr lang="en-GB" dirty="0" smtClean="0"/>
              <a:t> + q = h </a:t>
            </a:r>
            <a:endParaRPr lang="en-GB" dirty="0"/>
          </a:p>
        </p:txBody>
      </p:sp>
    </p:spTree>
    <p:extLst>
      <p:ext uri="{BB962C8B-B14F-4D97-AF65-F5344CB8AC3E}">
        <p14:creationId xmlns="" xmlns:a="http://schemas.openxmlformats.org/drawingml/2006/main" xmlns:r="http://schemas.openxmlformats.org/officeDocument/2006/relationships" xmlns:p="http://schemas.openxmlformats.org/presentationml/2006/main" xmlns:p14="http://schemas.microsoft.com/office/powerpoint/2010/main" xmlns:mv="urn:schemas-microsoft-com:mac:vml" xmlns:mc="http://schemas.openxmlformats.org/markup-compatibility/2006" val="208832026"/>
      </p:ext>
    </p:extLst>
  </p:cSld>
  <p:clrMapOvr>
    <a:masterClrMapping/>
  </p:clrMapOvr>
  <p:timing>
    <p:tnLst>
      <p:par>
        <p:cTn id="1" dur="indefinite" restart="never" nodeType="tmRoot"/>
      </p:par>
    </p:tnLst>
  </p:timing>
</p:sld>
</file>

<file path=ppt/slides/slide34.xml><?xml version="1.0" encoding="utf-8"?>
<p:sld xmlns:a="http://schemas.openxmlformats.org/drawingml/2006/main" xmlns:r="http://schemas.openxmlformats.org/officeDocument/2006/relationships" xmlns:mc="http://schemas.openxmlformats.org/markup-compatibility/2006" xmlns:mv="urn:schemas-microsoft-com:mac:vml" xmlns:p="http://schemas.openxmlformats.org/presentationml/2006/main" mc:Ignorable="mv" mc:PreserveAttributes="mv:*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ctrTitle"/>
          </p:nvPr>
        </p:nvSpPr>
        <p:spPr>
          <a:xfrm>
            <a:off x="611560" y="476672"/>
            <a:ext cx="7772400" cy="1470025"/>
          </a:xfrm>
        </p:spPr>
        <p:txBody>
          <a:bodyPr/>
          <a:lstStyle/>
          <a:p>
            <a:r>
              <a:rPr lang="en-GB" dirty="0" smtClean="0"/>
              <a:t>copy each question</a:t>
            </a:r>
            <a:br>
              <a:rPr lang="en-GB" dirty="0" smtClean="0"/>
            </a:br>
            <a:endParaRPr lang="en-GB" dirty="0"/>
          </a:p>
        </p:txBody>
      </p:sp>
      <p:sp>
        <p:nvSpPr>
          <p:cNvPr id="3" name="Subtitle 2"/>
          <p:cNvSpPr>
            <a:spLocks noGrp="1"/>
          </p:cNvSpPr>
          <p:nvPr>
            <p:ph type="subTitle" idx="1"/>
          </p:nvPr>
        </p:nvSpPr>
        <p:spPr>
          <a:xfrm>
            <a:off x="1403648" y="1772816"/>
            <a:ext cx="6400800" cy="1752600"/>
          </a:xfrm>
        </p:spPr>
        <p:txBody>
          <a:bodyPr>
            <a:normAutofit/>
          </a:bodyPr>
          <a:lstStyle/>
          <a:p>
            <a:r>
              <a:rPr lang="en-GB" dirty="0" smtClean="0"/>
              <a:t>Q1: Make </a:t>
            </a:r>
            <a:r>
              <a:rPr lang="en-GB" dirty="0" err="1" smtClean="0">
                <a:solidFill>
                  <a:srgbClr val="FFFFFF"/>
                </a:solidFill>
              </a:rPr>
              <a:t>p</a:t>
            </a:r>
            <a:r>
              <a:rPr lang="en-GB" dirty="0" smtClean="0">
                <a:solidFill>
                  <a:srgbClr val="FF0000"/>
                </a:solidFill>
              </a:rPr>
              <a:t> </a:t>
            </a:r>
            <a:r>
              <a:rPr lang="en-GB" dirty="0" smtClean="0"/>
              <a:t>the subject of this equation</a:t>
            </a:r>
            <a:endParaRPr lang="en-GB" dirty="0"/>
          </a:p>
        </p:txBody>
      </p:sp>
      <p:sp>
        <p:nvSpPr>
          <p:cNvPr id="5" name="Subtitle 2"/>
          <p:cNvSpPr txBox="1">
            <a:spLocks/>
          </p:cNvSpPr>
          <p:nvPr/>
        </p:nvSpPr>
        <p:spPr>
          <a:xfrm>
            <a:off x="1704047" y="4077072"/>
            <a:ext cx="6400800" cy="648072"/>
          </a:xfrm>
          <a:prstGeom prst="rect">
            <a:avLst/>
          </a:prstGeom>
        </p:spPr>
        <p:txBody>
          <a:bodyPr vert="horz" lIns="91440" tIns="45720" rIns="91440" bIns="45720" rtlCol="0">
            <a:normAutofit/>
          </a:bodyPr>
          <a:lstStyle>
            <a:lvl1pPr marL="0" indent="0" algn="ctr" defTabSz="914400" rtl="0" eaLnBrk="1" latinLnBrk="0" hangingPunct="1">
              <a:spcBef>
                <a:spcPct val="20000"/>
              </a:spcBef>
              <a:buFont typeface="Arial" pitchFamily="34" charset="0"/>
              <a:buNone/>
              <a:defRPr sz="3200" kern="1200">
                <a:solidFill>
                  <a:schemeClr val="tx1">
                    <a:tint val="75000"/>
                  </a:schemeClr>
                </a:solidFill>
                <a:latin typeface="+mn-lt"/>
                <a:ea typeface="+mn-ea"/>
                <a:cs typeface="+mn-cs"/>
              </a:defRPr>
            </a:lvl1pPr>
            <a:lvl2pPr marL="457200" indent="0" algn="ctr" defTabSz="914400" rtl="0" eaLnBrk="1" latinLnBrk="0" hangingPunct="1">
              <a:spcBef>
                <a:spcPct val="20000"/>
              </a:spcBef>
              <a:buFont typeface="Arial" pitchFamily="34" charset="0"/>
              <a:buNone/>
              <a:defRPr sz="2800" kern="1200">
                <a:solidFill>
                  <a:schemeClr val="tx1">
                    <a:tint val="75000"/>
                  </a:schemeClr>
                </a:solidFill>
                <a:latin typeface="+mn-lt"/>
                <a:ea typeface="+mn-ea"/>
                <a:cs typeface="+mn-cs"/>
              </a:defRPr>
            </a:lvl2pPr>
            <a:lvl3pPr marL="914400" indent="0" algn="ctr" defTabSz="914400" rtl="0" eaLnBrk="1" latinLnBrk="0" hangingPunct="1">
              <a:spcBef>
                <a:spcPct val="20000"/>
              </a:spcBef>
              <a:buFont typeface="Arial" pitchFamily="34" charset="0"/>
              <a:buNone/>
              <a:defRPr sz="2400" kern="1200">
                <a:solidFill>
                  <a:schemeClr val="tx1">
                    <a:tint val="75000"/>
                  </a:schemeClr>
                </a:solidFill>
                <a:latin typeface="+mn-lt"/>
                <a:ea typeface="+mn-ea"/>
                <a:cs typeface="+mn-cs"/>
              </a:defRPr>
            </a:lvl3pPr>
            <a:lvl4pPr marL="1371600" indent="0" algn="ctr" defTabSz="914400" rtl="0" eaLnBrk="1" latinLnBrk="0" hangingPunct="1">
              <a:spcBef>
                <a:spcPct val="20000"/>
              </a:spcBef>
              <a:buFont typeface="Arial" pitchFamily="34" charset="0"/>
              <a:buNone/>
              <a:defRPr sz="2000" kern="1200">
                <a:solidFill>
                  <a:schemeClr val="tx1">
                    <a:tint val="75000"/>
                  </a:schemeClr>
                </a:solidFill>
                <a:latin typeface="+mn-lt"/>
                <a:ea typeface="+mn-ea"/>
                <a:cs typeface="+mn-cs"/>
              </a:defRPr>
            </a:lvl4pPr>
            <a:lvl5pPr marL="1828800" indent="0" algn="ctr" defTabSz="914400" rtl="0" eaLnBrk="1" latinLnBrk="0" hangingPunct="1">
              <a:spcBef>
                <a:spcPct val="20000"/>
              </a:spcBef>
              <a:buFont typeface="Arial" pitchFamily="34" charset="0"/>
              <a:buNone/>
              <a:defRPr sz="2000" kern="1200">
                <a:solidFill>
                  <a:schemeClr val="tx1">
                    <a:tint val="75000"/>
                  </a:schemeClr>
                </a:solidFill>
                <a:latin typeface="+mn-lt"/>
                <a:ea typeface="+mn-ea"/>
                <a:cs typeface="+mn-cs"/>
              </a:defRPr>
            </a:lvl5pPr>
            <a:lvl6pPr marL="2286000" indent="0" algn="ctr" defTabSz="914400" rtl="0" eaLnBrk="1" latinLnBrk="0" hangingPunct="1">
              <a:spcBef>
                <a:spcPct val="20000"/>
              </a:spcBef>
              <a:buFont typeface="Arial" pitchFamily="34" charset="0"/>
              <a:buNone/>
              <a:defRPr sz="2000" kern="1200">
                <a:solidFill>
                  <a:schemeClr val="tx1">
                    <a:tint val="75000"/>
                  </a:schemeClr>
                </a:solidFill>
                <a:latin typeface="+mn-lt"/>
                <a:ea typeface="+mn-ea"/>
                <a:cs typeface="+mn-cs"/>
              </a:defRPr>
            </a:lvl6pPr>
            <a:lvl7pPr marL="2743200" indent="0" algn="ctr" defTabSz="914400" rtl="0" eaLnBrk="1" latinLnBrk="0" hangingPunct="1">
              <a:spcBef>
                <a:spcPct val="20000"/>
              </a:spcBef>
              <a:buFont typeface="Arial" pitchFamily="34" charset="0"/>
              <a:buNone/>
              <a:defRPr sz="2000" kern="1200">
                <a:solidFill>
                  <a:schemeClr val="tx1">
                    <a:tint val="75000"/>
                  </a:schemeClr>
                </a:solidFill>
                <a:latin typeface="+mn-lt"/>
                <a:ea typeface="+mn-ea"/>
                <a:cs typeface="+mn-cs"/>
              </a:defRPr>
            </a:lvl7pPr>
            <a:lvl8pPr marL="3200400" indent="0" algn="ctr" defTabSz="914400" rtl="0" eaLnBrk="1" latinLnBrk="0" hangingPunct="1">
              <a:spcBef>
                <a:spcPct val="20000"/>
              </a:spcBef>
              <a:buFont typeface="Arial" pitchFamily="34" charset="0"/>
              <a:buNone/>
              <a:defRPr sz="2000" kern="1200">
                <a:solidFill>
                  <a:schemeClr val="tx1">
                    <a:tint val="75000"/>
                  </a:schemeClr>
                </a:solidFill>
                <a:latin typeface="+mn-lt"/>
                <a:ea typeface="+mn-ea"/>
                <a:cs typeface="+mn-cs"/>
              </a:defRPr>
            </a:lvl8pPr>
            <a:lvl9pPr marL="3657600" indent="0" algn="ctr" defTabSz="914400" rtl="0" eaLnBrk="1" latinLnBrk="0" hangingPunct="1">
              <a:spcBef>
                <a:spcPct val="20000"/>
              </a:spcBef>
              <a:buFont typeface="Arial" pitchFamily="34" charset="0"/>
              <a:buNone/>
              <a:defRPr sz="2000" kern="1200">
                <a:solidFill>
                  <a:schemeClr val="tx1">
                    <a:tint val="75000"/>
                  </a:schemeClr>
                </a:solidFill>
                <a:latin typeface="+mn-lt"/>
                <a:ea typeface="+mn-ea"/>
                <a:cs typeface="+mn-cs"/>
              </a:defRPr>
            </a:lvl9pPr>
          </a:lstStyle>
          <a:p>
            <a:r>
              <a:rPr lang="en-GB" dirty="0" smtClean="0"/>
              <a:t> </a:t>
            </a:r>
            <a:endParaRPr lang="en-GB" dirty="0"/>
          </a:p>
        </p:txBody>
      </p:sp>
      <p:grpSp>
        <p:nvGrpSpPr>
          <p:cNvPr id="11" name="Group 10"/>
          <p:cNvGrpSpPr/>
          <p:nvPr/>
        </p:nvGrpSpPr>
        <p:grpSpPr>
          <a:xfrm>
            <a:off x="838200" y="2996952"/>
            <a:ext cx="7046640" cy="3168352"/>
            <a:chOff x="838200" y="2996952"/>
            <a:chExt cx="7046640" cy="3168352"/>
          </a:xfrm>
        </p:grpSpPr>
        <p:sp>
          <p:nvSpPr>
            <p:cNvPr id="4" name="Subtitle 2"/>
            <p:cNvSpPr txBox="1">
              <a:spLocks/>
            </p:cNvSpPr>
            <p:nvPr/>
          </p:nvSpPr>
          <p:spPr>
            <a:xfrm>
              <a:off x="838200" y="2996952"/>
              <a:ext cx="6400800" cy="648072"/>
            </a:xfrm>
            <a:prstGeom prst="rect">
              <a:avLst/>
            </a:prstGeom>
          </p:spPr>
          <p:txBody>
            <a:bodyPr vert="horz" lIns="91440" tIns="45720" rIns="91440" bIns="45720" rtlCol="0">
              <a:normAutofit/>
            </a:bodyPr>
            <a:lstStyle>
              <a:lvl1pPr marL="0" indent="0" algn="ctr" defTabSz="914400" rtl="0" eaLnBrk="1" latinLnBrk="0" hangingPunct="1">
                <a:spcBef>
                  <a:spcPct val="20000"/>
                </a:spcBef>
                <a:buFont typeface="Arial" pitchFamily="34" charset="0"/>
                <a:buNone/>
                <a:defRPr sz="3200" kern="1200">
                  <a:solidFill>
                    <a:schemeClr val="tx1">
                      <a:tint val="75000"/>
                    </a:schemeClr>
                  </a:solidFill>
                  <a:latin typeface="+mn-lt"/>
                  <a:ea typeface="+mn-ea"/>
                  <a:cs typeface="+mn-cs"/>
                </a:defRPr>
              </a:lvl1pPr>
              <a:lvl2pPr marL="457200" indent="0" algn="ctr" defTabSz="914400" rtl="0" eaLnBrk="1" latinLnBrk="0" hangingPunct="1">
                <a:spcBef>
                  <a:spcPct val="20000"/>
                </a:spcBef>
                <a:buFont typeface="Arial" pitchFamily="34" charset="0"/>
                <a:buNone/>
                <a:defRPr sz="2800" kern="1200">
                  <a:solidFill>
                    <a:schemeClr val="tx1">
                      <a:tint val="75000"/>
                    </a:schemeClr>
                  </a:solidFill>
                  <a:latin typeface="+mn-lt"/>
                  <a:ea typeface="+mn-ea"/>
                  <a:cs typeface="+mn-cs"/>
                </a:defRPr>
              </a:lvl2pPr>
              <a:lvl3pPr marL="914400" indent="0" algn="ctr" defTabSz="914400" rtl="0" eaLnBrk="1" latinLnBrk="0" hangingPunct="1">
                <a:spcBef>
                  <a:spcPct val="20000"/>
                </a:spcBef>
                <a:buFont typeface="Arial" pitchFamily="34" charset="0"/>
                <a:buNone/>
                <a:defRPr sz="2400" kern="1200">
                  <a:solidFill>
                    <a:schemeClr val="tx1">
                      <a:tint val="75000"/>
                    </a:schemeClr>
                  </a:solidFill>
                  <a:latin typeface="+mn-lt"/>
                  <a:ea typeface="+mn-ea"/>
                  <a:cs typeface="+mn-cs"/>
                </a:defRPr>
              </a:lvl3pPr>
              <a:lvl4pPr marL="1371600" indent="0" algn="ctr" defTabSz="914400" rtl="0" eaLnBrk="1" latinLnBrk="0" hangingPunct="1">
                <a:spcBef>
                  <a:spcPct val="20000"/>
                </a:spcBef>
                <a:buFont typeface="Arial" pitchFamily="34" charset="0"/>
                <a:buNone/>
                <a:defRPr sz="2000" kern="1200">
                  <a:solidFill>
                    <a:schemeClr val="tx1">
                      <a:tint val="75000"/>
                    </a:schemeClr>
                  </a:solidFill>
                  <a:latin typeface="+mn-lt"/>
                  <a:ea typeface="+mn-ea"/>
                  <a:cs typeface="+mn-cs"/>
                </a:defRPr>
              </a:lvl4pPr>
              <a:lvl5pPr marL="1828800" indent="0" algn="ctr" defTabSz="914400" rtl="0" eaLnBrk="1" latinLnBrk="0" hangingPunct="1">
                <a:spcBef>
                  <a:spcPct val="20000"/>
                </a:spcBef>
                <a:buFont typeface="Arial" pitchFamily="34" charset="0"/>
                <a:buNone/>
                <a:defRPr sz="2000" kern="1200">
                  <a:solidFill>
                    <a:schemeClr val="tx1">
                      <a:tint val="75000"/>
                    </a:schemeClr>
                  </a:solidFill>
                  <a:latin typeface="+mn-lt"/>
                  <a:ea typeface="+mn-ea"/>
                  <a:cs typeface="+mn-cs"/>
                </a:defRPr>
              </a:lvl5pPr>
              <a:lvl6pPr marL="2286000" indent="0" algn="ctr" defTabSz="914400" rtl="0" eaLnBrk="1" latinLnBrk="0" hangingPunct="1">
                <a:spcBef>
                  <a:spcPct val="20000"/>
                </a:spcBef>
                <a:buFont typeface="Arial" pitchFamily="34" charset="0"/>
                <a:buNone/>
                <a:defRPr sz="2000" kern="1200">
                  <a:solidFill>
                    <a:schemeClr val="tx1">
                      <a:tint val="75000"/>
                    </a:schemeClr>
                  </a:solidFill>
                  <a:latin typeface="+mn-lt"/>
                  <a:ea typeface="+mn-ea"/>
                  <a:cs typeface="+mn-cs"/>
                </a:defRPr>
              </a:lvl6pPr>
              <a:lvl7pPr marL="2743200" indent="0" algn="ctr" defTabSz="914400" rtl="0" eaLnBrk="1" latinLnBrk="0" hangingPunct="1">
                <a:spcBef>
                  <a:spcPct val="20000"/>
                </a:spcBef>
                <a:buFont typeface="Arial" pitchFamily="34" charset="0"/>
                <a:buNone/>
                <a:defRPr sz="2000" kern="1200">
                  <a:solidFill>
                    <a:schemeClr val="tx1">
                      <a:tint val="75000"/>
                    </a:schemeClr>
                  </a:solidFill>
                  <a:latin typeface="+mn-lt"/>
                  <a:ea typeface="+mn-ea"/>
                  <a:cs typeface="+mn-cs"/>
                </a:defRPr>
              </a:lvl7pPr>
              <a:lvl8pPr marL="3200400" indent="0" algn="ctr" defTabSz="914400" rtl="0" eaLnBrk="1" latinLnBrk="0" hangingPunct="1">
                <a:spcBef>
                  <a:spcPct val="20000"/>
                </a:spcBef>
                <a:buFont typeface="Arial" pitchFamily="34" charset="0"/>
                <a:buNone/>
                <a:defRPr sz="2000" kern="1200">
                  <a:solidFill>
                    <a:schemeClr val="tx1">
                      <a:tint val="75000"/>
                    </a:schemeClr>
                  </a:solidFill>
                  <a:latin typeface="+mn-lt"/>
                  <a:ea typeface="+mn-ea"/>
                  <a:cs typeface="+mn-cs"/>
                </a:defRPr>
              </a:lvl8pPr>
              <a:lvl9pPr marL="3657600" indent="0" algn="ctr" defTabSz="914400" rtl="0" eaLnBrk="1" latinLnBrk="0" hangingPunct="1">
                <a:spcBef>
                  <a:spcPct val="20000"/>
                </a:spcBef>
                <a:buFont typeface="Arial" pitchFamily="34" charset="0"/>
                <a:buNone/>
                <a:defRPr sz="2000" kern="1200">
                  <a:solidFill>
                    <a:schemeClr val="tx1">
                      <a:tint val="75000"/>
                    </a:schemeClr>
                  </a:solidFill>
                  <a:latin typeface="+mn-lt"/>
                  <a:ea typeface="+mn-ea"/>
                  <a:cs typeface="+mn-cs"/>
                </a:defRPr>
              </a:lvl9pPr>
            </a:lstStyle>
            <a:p>
              <a:r>
                <a:rPr lang="en-GB" dirty="0" err="1" smtClean="0">
                  <a:solidFill>
                    <a:srgbClr val="FFFF00"/>
                  </a:solidFill>
                </a:rPr>
                <a:t>p</a:t>
              </a:r>
              <a:r>
                <a:rPr lang="en-GB" dirty="0" err="1" smtClean="0"/>
                <a:t>k</a:t>
              </a:r>
              <a:r>
                <a:rPr lang="en-GB" dirty="0" smtClean="0"/>
                <a:t> + q = h </a:t>
              </a:r>
              <a:endParaRPr lang="en-GB" dirty="0"/>
            </a:p>
          </p:txBody>
        </p:sp>
        <p:sp>
          <p:nvSpPr>
            <p:cNvPr id="8" name="Subtitle 2"/>
            <p:cNvSpPr txBox="1">
              <a:spLocks/>
            </p:cNvSpPr>
            <p:nvPr/>
          </p:nvSpPr>
          <p:spPr>
            <a:xfrm>
              <a:off x="1331640" y="3933056"/>
              <a:ext cx="6400800" cy="648072"/>
            </a:xfrm>
            <a:prstGeom prst="rect">
              <a:avLst/>
            </a:prstGeom>
          </p:spPr>
          <p:txBody>
            <a:bodyPr vert="horz" lIns="91440" tIns="45720" rIns="91440" bIns="45720" rtlCol="0">
              <a:normAutofit/>
            </a:bodyPr>
            <a:lstStyle>
              <a:lvl1pPr marL="0" indent="0" algn="ctr" defTabSz="914400" rtl="0" eaLnBrk="1" latinLnBrk="0" hangingPunct="1">
                <a:spcBef>
                  <a:spcPct val="20000"/>
                </a:spcBef>
                <a:buFont typeface="Arial" pitchFamily="34" charset="0"/>
                <a:buNone/>
                <a:defRPr sz="3200" kern="1200">
                  <a:solidFill>
                    <a:schemeClr val="tx1">
                      <a:tint val="75000"/>
                    </a:schemeClr>
                  </a:solidFill>
                  <a:latin typeface="+mn-lt"/>
                  <a:ea typeface="+mn-ea"/>
                  <a:cs typeface="+mn-cs"/>
                </a:defRPr>
              </a:lvl1pPr>
              <a:lvl2pPr marL="457200" indent="0" algn="ctr" defTabSz="914400" rtl="0" eaLnBrk="1" latinLnBrk="0" hangingPunct="1">
                <a:spcBef>
                  <a:spcPct val="20000"/>
                </a:spcBef>
                <a:buFont typeface="Arial" pitchFamily="34" charset="0"/>
                <a:buNone/>
                <a:defRPr sz="2800" kern="1200">
                  <a:solidFill>
                    <a:schemeClr val="tx1">
                      <a:tint val="75000"/>
                    </a:schemeClr>
                  </a:solidFill>
                  <a:latin typeface="+mn-lt"/>
                  <a:ea typeface="+mn-ea"/>
                  <a:cs typeface="+mn-cs"/>
                </a:defRPr>
              </a:lvl2pPr>
              <a:lvl3pPr marL="914400" indent="0" algn="ctr" defTabSz="914400" rtl="0" eaLnBrk="1" latinLnBrk="0" hangingPunct="1">
                <a:spcBef>
                  <a:spcPct val="20000"/>
                </a:spcBef>
                <a:buFont typeface="Arial" pitchFamily="34" charset="0"/>
                <a:buNone/>
                <a:defRPr sz="2400" kern="1200">
                  <a:solidFill>
                    <a:schemeClr val="tx1">
                      <a:tint val="75000"/>
                    </a:schemeClr>
                  </a:solidFill>
                  <a:latin typeface="+mn-lt"/>
                  <a:ea typeface="+mn-ea"/>
                  <a:cs typeface="+mn-cs"/>
                </a:defRPr>
              </a:lvl3pPr>
              <a:lvl4pPr marL="1371600" indent="0" algn="ctr" defTabSz="914400" rtl="0" eaLnBrk="1" latinLnBrk="0" hangingPunct="1">
                <a:spcBef>
                  <a:spcPct val="20000"/>
                </a:spcBef>
                <a:buFont typeface="Arial" pitchFamily="34" charset="0"/>
                <a:buNone/>
                <a:defRPr sz="2000" kern="1200">
                  <a:solidFill>
                    <a:schemeClr val="tx1">
                      <a:tint val="75000"/>
                    </a:schemeClr>
                  </a:solidFill>
                  <a:latin typeface="+mn-lt"/>
                  <a:ea typeface="+mn-ea"/>
                  <a:cs typeface="+mn-cs"/>
                </a:defRPr>
              </a:lvl4pPr>
              <a:lvl5pPr marL="1828800" indent="0" algn="ctr" defTabSz="914400" rtl="0" eaLnBrk="1" latinLnBrk="0" hangingPunct="1">
                <a:spcBef>
                  <a:spcPct val="20000"/>
                </a:spcBef>
                <a:buFont typeface="Arial" pitchFamily="34" charset="0"/>
                <a:buNone/>
                <a:defRPr sz="2000" kern="1200">
                  <a:solidFill>
                    <a:schemeClr val="tx1">
                      <a:tint val="75000"/>
                    </a:schemeClr>
                  </a:solidFill>
                  <a:latin typeface="+mn-lt"/>
                  <a:ea typeface="+mn-ea"/>
                  <a:cs typeface="+mn-cs"/>
                </a:defRPr>
              </a:lvl5pPr>
              <a:lvl6pPr marL="2286000" indent="0" algn="ctr" defTabSz="914400" rtl="0" eaLnBrk="1" latinLnBrk="0" hangingPunct="1">
                <a:spcBef>
                  <a:spcPct val="20000"/>
                </a:spcBef>
                <a:buFont typeface="Arial" pitchFamily="34" charset="0"/>
                <a:buNone/>
                <a:defRPr sz="2000" kern="1200">
                  <a:solidFill>
                    <a:schemeClr val="tx1">
                      <a:tint val="75000"/>
                    </a:schemeClr>
                  </a:solidFill>
                  <a:latin typeface="+mn-lt"/>
                  <a:ea typeface="+mn-ea"/>
                  <a:cs typeface="+mn-cs"/>
                </a:defRPr>
              </a:lvl6pPr>
              <a:lvl7pPr marL="2743200" indent="0" algn="ctr" defTabSz="914400" rtl="0" eaLnBrk="1" latinLnBrk="0" hangingPunct="1">
                <a:spcBef>
                  <a:spcPct val="20000"/>
                </a:spcBef>
                <a:buFont typeface="Arial" pitchFamily="34" charset="0"/>
                <a:buNone/>
                <a:defRPr sz="2000" kern="1200">
                  <a:solidFill>
                    <a:schemeClr val="tx1">
                      <a:tint val="75000"/>
                    </a:schemeClr>
                  </a:solidFill>
                  <a:latin typeface="+mn-lt"/>
                  <a:ea typeface="+mn-ea"/>
                  <a:cs typeface="+mn-cs"/>
                </a:defRPr>
              </a:lvl7pPr>
              <a:lvl8pPr marL="3200400" indent="0" algn="ctr" defTabSz="914400" rtl="0" eaLnBrk="1" latinLnBrk="0" hangingPunct="1">
                <a:spcBef>
                  <a:spcPct val="20000"/>
                </a:spcBef>
                <a:buFont typeface="Arial" pitchFamily="34" charset="0"/>
                <a:buNone/>
                <a:defRPr sz="2000" kern="1200">
                  <a:solidFill>
                    <a:schemeClr val="tx1">
                      <a:tint val="75000"/>
                    </a:schemeClr>
                  </a:solidFill>
                  <a:latin typeface="+mn-lt"/>
                  <a:ea typeface="+mn-ea"/>
                  <a:cs typeface="+mn-cs"/>
                </a:defRPr>
              </a:lvl8pPr>
              <a:lvl9pPr marL="3657600" indent="0" algn="ctr" defTabSz="914400" rtl="0" eaLnBrk="1" latinLnBrk="0" hangingPunct="1">
                <a:spcBef>
                  <a:spcPct val="20000"/>
                </a:spcBef>
                <a:buFont typeface="Arial" pitchFamily="34" charset="0"/>
                <a:buNone/>
                <a:defRPr sz="2000" kern="1200">
                  <a:solidFill>
                    <a:schemeClr val="tx1">
                      <a:tint val="75000"/>
                    </a:schemeClr>
                  </a:solidFill>
                  <a:latin typeface="+mn-lt"/>
                  <a:ea typeface="+mn-ea"/>
                  <a:cs typeface="+mn-cs"/>
                </a:defRPr>
              </a:lvl9pPr>
            </a:lstStyle>
            <a:p>
              <a:r>
                <a:rPr lang="en-GB" dirty="0" err="1" smtClean="0">
                  <a:solidFill>
                    <a:srgbClr val="FFFF00"/>
                  </a:solidFill>
                </a:rPr>
                <a:t>p</a:t>
              </a:r>
              <a:r>
                <a:rPr lang="en-GB" dirty="0" err="1" smtClean="0"/>
                <a:t>k</a:t>
              </a:r>
              <a:r>
                <a:rPr lang="en-GB" dirty="0" smtClean="0"/>
                <a:t>  = h - q </a:t>
              </a:r>
              <a:endParaRPr lang="en-GB" dirty="0"/>
            </a:p>
          </p:txBody>
        </p:sp>
        <p:sp>
          <p:nvSpPr>
            <p:cNvPr id="9" name="Subtitle 2"/>
            <p:cNvSpPr txBox="1">
              <a:spLocks/>
            </p:cNvSpPr>
            <p:nvPr/>
          </p:nvSpPr>
          <p:spPr>
            <a:xfrm>
              <a:off x="1484040" y="5013176"/>
              <a:ext cx="6400800" cy="1152128"/>
            </a:xfrm>
            <a:prstGeom prst="rect">
              <a:avLst/>
            </a:prstGeom>
          </p:spPr>
          <p:txBody>
            <a:bodyPr vert="horz" lIns="91440" tIns="45720" rIns="91440" bIns="45720" rtlCol="0">
              <a:normAutofit lnSpcReduction="10000"/>
            </a:bodyPr>
            <a:lstStyle>
              <a:lvl1pPr marL="0" indent="0" algn="ctr" defTabSz="914400" rtl="0" eaLnBrk="1" latinLnBrk="0" hangingPunct="1">
                <a:spcBef>
                  <a:spcPct val="20000"/>
                </a:spcBef>
                <a:buFont typeface="Arial" pitchFamily="34" charset="0"/>
                <a:buNone/>
                <a:defRPr sz="3200" kern="1200">
                  <a:solidFill>
                    <a:schemeClr val="tx1">
                      <a:tint val="75000"/>
                    </a:schemeClr>
                  </a:solidFill>
                  <a:latin typeface="+mn-lt"/>
                  <a:ea typeface="+mn-ea"/>
                  <a:cs typeface="+mn-cs"/>
                </a:defRPr>
              </a:lvl1pPr>
              <a:lvl2pPr marL="457200" indent="0" algn="ctr" defTabSz="914400" rtl="0" eaLnBrk="1" latinLnBrk="0" hangingPunct="1">
                <a:spcBef>
                  <a:spcPct val="20000"/>
                </a:spcBef>
                <a:buFont typeface="Arial" pitchFamily="34" charset="0"/>
                <a:buNone/>
                <a:defRPr sz="2800" kern="1200">
                  <a:solidFill>
                    <a:schemeClr val="tx1">
                      <a:tint val="75000"/>
                    </a:schemeClr>
                  </a:solidFill>
                  <a:latin typeface="+mn-lt"/>
                  <a:ea typeface="+mn-ea"/>
                  <a:cs typeface="+mn-cs"/>
                </a:defRPr>
              </a:lvl2pPr>
              <a:lvl3pPr marL="914400" indent="0" algn="ctr" defTabSz="914400" rtl="0" eaLnBrk="1" latinLnBrk="0" hangingPunct="1">
                <a:spcBef>
                  <a:spcPct val="20000"/>
                </a:spcBef>
                <a:buFont typeface="Arial" pitchFamily="34" charset="0"/>
                <a:buNone/>
                <a:defRPr sz="2400" kern="1200">
                  <a:solidFill>
                    <a:schemeClr val="tx1">
                      <a:tint val="75000"/>
                    </a:schemeClr>
                  </a:solidFill>
                  <a:latin typeface="+mn-lt"/>
                  <a:ea typeface="+mn-ea"/>
                  <a:cs typeface="+mn-cs"/>
                </a:defRPr>
              </a:lvl3pPr>
              <a:lvl4pPr marL="1371600" indent="0" algn="ctr" defTabSz="914400" rtl="0" eaLnBrk="1" latinLnBrk="0" hangingPunct="1">
                <a:spcBef>
                  <a:spcPct val="20000"/>
                </a:spcBef>
                <a:buFont typeface="Arial" pitchFamily="34" charset="0"/>
                <a:buNone/>
                <a:defRPr sz="2000" kern="1200">
                  <a:solidFill>
                    <a:schemeClr val="tx1">
                      <a:tint val="75000"/>
                    </a:schemeClr>
                  </a:solidFill>
                  <a:latin typeface="+mn-lt"/>
                  <a:ea typeface="+mn-ea"/>
                  <a:cs typeface="+mn-cs"/>
                </a:defRPr>
              </a:lvl4pPr>
              <a:lvl5pPr marL="1828800" indent="0" algn="ctr" defTabSz="914400" rtl="0" eaLnBrk="1" latinLnBrk="0" hangingPunct="1">
                <a:spcBef>
                  <a:spcPct val="20000"/>
                </a:spcBef>
                <a:buFont typeface="Arial" pitchFamily="34" charset="0"/>
                <a:buNone/>
                <a:defRPr sz="2000" kern="1200">
                  <a:solidFill>
                    <a:schemeClr val="tx1">
                      <a:tint val="75000"/>
                    </a:schemeClr>
                  </a:solidFill>
                  <a:latin typeface="+mn-lt"/>
                  <a:ea typeface="+mn-ea"/>
                  <a:cs typeface="+mn-cs"/>
                </a:defRPr>
              </a:lvl5pPr>
              <a:lvl6pPr marL="2286000" indent="0" algn="ctr" defTabSz="914400" rtl="0" eaLnBrk="1" latinLnBrk="0" hangingPunct="1">
                <a:spcBef>
                  <a:spcPct val="20000"/>
                </a:spcBef>
                <a:buFont typeface="Arial" pitchFamily="34" charset="0"/>
                <a:buNone/>
                <a:defRPr sz="2000" kern="1200">
                  <a:solidFill>
                    <a:schemeClr val="tx1">
                      <a:tint val="75000"/>
                    </a:schemeClr>
                  </a:solidFill>
                  <a:latin typeface="+mn-lt"/>
                  <a:ea typeface="+mn-ea"/>
                  <a:cs typeface="+mn-cs"/>
                </a:defRPr>
              </a:lvl6pPr>
              <a:lvl7pPr marL="2743200" indent="0" algn="ctr" defTabSz="914400" rtl="0" eaLnBrk="1" latinLnBrk="0" hangingPunct="1">
                <a:spcBef>
                  <a:spcPct val="20000"/>
                </a:spcBef>
                <a:buFont typeface="Arial" pitchFamily="34" charset="0"/>
                <a:buNone/>
                <a:defRPr sz="2000" kern="1200">
                  <a:solidFill>
                    <a:schemeClr val="tx1">
                      <a:tint val="75000"/>
                    </a:schemeClr>
                  </a:solidFill>
                  <a:latin typeface="+mn-lt"/>
                  <a:ea typeface="+mn-ea"/>
                  <a:cs typeface="+mn-cs"/>
                </a:defRPr>
              </a:lvl7pPr>
              <a:lvl8pPr marL="3200400" indent="0" algn="ctr" defTabSz="914400" rtl="0" eaLnBrk="1" latinLnBrk="0" hangingPunct="1">
                <a:spcBef>
                  <a:spcPct val="20000"/>
                </a:spcBef>
                <a:buFont typeface="Arial" pitchFamily="34" charset="0"/>
                <a:buNone/>
                <a:defRPr sz="2000" kern="1200">
                  <a:solidFill>
                    <a:schemeClr val="tx1">
                      <a:tint val="75000"/>
                    </a:schemeClr>
                  </a:solidFill>
                  <a:latin typeface="+mn-lt"/>
                  <a:ea typeface="+mn-ea"/>
                  <a:cs typeface="+mn-cs"/>
                </a:defRPr>
              </a:lvl8pPr>
              <a:lvl9pPr marL="3657600" indent="0" algn="ctr" defTabSz="914400" rtl="0" eaLnBrk="1" latinLnBrk="0" hangingPunct="1">
                <a:spcBef>
                  <a:spcPct val="20000"/>
                </a:spcBef>
                <a:buFont typeface="Arial" pitchFamily="34" charset="0"/>
                <a:buNone/>
                <a:defRPr sz="2000" kern="1200">
                  <a:solidFill>
                    <a:schemeClr val="tx1">
                      <a:tint val="75000"/>
                    </a:schemeClr>
                  </a:solidFill>
                  <a:latin typeface="+mn-lt"/>
                  <a:ea typeface="+mn-ea"/>
                  <a:cs typeface="+mn-cs"/>
                </a:defRPr>
              </a:lvl9pPr>
            </a:lstStyle>
            <a:p>
              <a:r>
                <a:rPr lang="en-GB" dirty="0" smtClean="0">
                  <a:solidFill>
                    <a:srgbClr val="FFFF00"/>
                  </a:solidFill>
                </a:rPr>
                <a:t>p</a:t>
              </a:r>
              <a:r>
                <a:rPr lang="en-GB" dirty="0" smtClean="0"/>
                <a:t>  =   </a:t>
              </a:r>
              <a:r>
                <a:rPr lang="en-GB" u="sng" dirty="0" smtClean="0"/>
                <a:t>h – q</a:t>
              </a:r>
            </a:p>
            <a:p>
              <a:r>
                <a:rPr lang="en-GB" dirty="0"/>
                <a:t> </a:t>
              </a:r>
              <a:r>
                <a:rPr lang="en-GB" dirty="0" smtClean="0"/>
                <a:t>        k  </a:t>
              </a:r>
              <a:endParaRPr lang="en-GB" dirty="0"/>
            </a:p>
          </p:txBody>
        </p:sp>
      </p:grpSp>
      <p:sp>
        <p:nvSpPr>
          <p:cNvPr id="10" name="TextBox 9"/>
          <p:cNvSpPr txBox="1"/>
          <p:nvPr/>
        </p:nvSpPr>
        <p:spPr>
          <a:xfrm>
            <a:off x="6705600" y="3581400"/>
            <a:ext cx="1752600" cy="2185214"/>
          </a:xfrm>
          <a:prstGeom prst="rect">
            <a:avLst/>
          </a:prstGeom>
          <a:noFill/>
        </p:spPr>
        <p:txBody>
          <a:bodyPr wrap="square" rtlCol="0">
            <a:spAutoFit/>
          </a:bodyPr>
          <a:lstStyle/>
          <a:p>
            <a:pPr algn="ctr"/>
            <a:r>
              <a:rPr lang="en-US" dirty="0" smtClean="0">
                <a:solidFill>
                  <a:schemeClr val="accent1">
                    <a:lumMod val="20000"/>
                    <a:lumOff val="80000"/>
                  </a:schemeClr>
                </a:solidFill>
              </a:rPr>
              <a:t>Method</a:t>
            </a:r>
          </a:p>
          <a:p>
            <a:endParaRPr lang="en-US" dirty="0" smtClean="0"/>
          </a:p>
          <a:p>
            <a:pPr>
              <a:buFontTx/>
              <a:buChar char="-"/>
            </a:pPr>
            <a:r>
              <a:rPr lang="en-US" sz="2000" dirty="0" err="1" smtClean="0"/>
              <a:t>q</a:t>
            </a:r>
            <a:r>
              <a:rPr lang="en-US" sz="2000" dirty="0" smtClean="0"/>
              <a:t> both sides</a:t>
            </a:r>
          </a:p>
          <a:p>
            <a:pPr>
              <a:buFontTx/>
              <a:buChar char="-"/>
            </a:pPr>
            <a:endParaRPr lang="en-US" sz="2000" dirty="0" smtClean="0"/>
          </a:p>
          <a:p>
            <a:pPr>
              <a:buFontTx/>
              <a:buChar char="-"/>
            </a:pPr>
            <a:endParaRPr lang="en-US" sz="2000" dirty="0" smtClean="0"/>
          </a:p>
          <a:p>
            <a:pPr>
              <a:buFontTx/>
              <a:buChar char="-"/>
            </a:pPr>
            <a:r>
              <a:rPr lang="en-US" sz="2000" dirty="0" smtClean="0"/>
              <a:t>divide both sides by </a:t>
            </a:r>
            <a:r>
              <a:rPr lang="en-US" sz="2000" dirty="0" err="1" smtClean="0"/>
              <a:t>k</a:t>
            </a:r>
            <a:endParaRPr lang="en-US" sz="2000" dirty="0"/>
          </a:p>
        </p:txBody>
      </p:sp>
    </p:spTree>
    <p:extLst>
      <p:ext uri="{BB962C8B-B14F-4D97-AF65-F5344CB8AC3E}">
        <p14:creationId xmlns="" xmlns:a="http://schemas.openxmlformats.org/drawingml/2006/main" xmlns:r="http://schemas.openxmlformats.org/officeDocument/2006/relationships" xmlns:p="http://schemas.openxmlformats.org/presentationml/2006/main" xmlns:p14="http://schemas.microsoft.com/office/powerpoint/2010/main" xmlns:mv="urn:schemas-microsoft-com:mac:vml" xmlns:mc="http://schemas.openxmlformats.org/markup-compatibility/2006" val="208832026"/>
      </p:ext>
    </p:extLst>
  </p:cSld>
  <p:clrMapOvr>
    <a:masterClrMapping/>
  </p:clrMapOvr>
  <p:timing>
    <p:tnLst>
      <p:par>
        <p:cTn id="1" dur="indefinite" restart="never" nodeType="tmRoot"/>
      </p:par>
    </p:tnLst>
  </p:timing>
</p:sld>
</file>

<file path=ppt/slides/slide35.xml><?xml version="1.0" encoding="utf-8"?>
<p:sld xmlns:a="http://schemas.openxmlformats.org/drawingml/2006/main" xmlns:r="http://schemas.openxmlformats.org/officeDocument/2006/relationships" xmlns:mc="http://schemas.openxmlformats.org/markup-compatibility/2006" xmlns:mv="urn:schemas-microsoft-com:mac:vml" xmlns:p="http://schemas.openxmlformats.org/presentationml/2006/main" mc:Ignorable="mv" mc:PreserveAttributes="mv:*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ctrTitle"/>
          </p:nvPr>
        </p:nvSpPr>
        <p:spPr>
          <a:xfrm>
            <a:off x="611560" y="476672"/>
            <a:ext cx="7772400" cy="1470025"/>
          </a:xfrm>
        </p:spPr>
        <p:txBody>
          <a:bodyPr/>
          <a:lstStyle/>
          <a:p>
            <a:r>
              <a:rPr lang="en-GB" dirty="0" smtClean="0"/>
              <a:t>Example 2</a:t>
            </a:r>
            <a:endParaRPr lang="en-GB" dirty="0"/>
          </a:p>
        </p:txBody>
      </p:sp>
      <p:sp>
        <p:nvSpPr>
          <p:cNvPr id="3" name="Subtitle 2"/>
          <p:cNvSpPr>
            <a:spLocks noGrp="1"/>
          </p:cNvSpPr>
          <p:nvPr>
            <p:ph type="subTitle" idx="1"/>
          </p:nvPr>
        </p:nvSpPr>
        <p:spPr>
          <a:xfrm>
            <a:off x="1403648" y="1772816"/>
            <a:ext cx="6400800" cy="1752600"/>
          </a:xfrm>
        </p:spPr>
        <p:txBody>
          <a:bodyPr>
            <a:normAutofit/>
          </a:bodyPr>
          <a:lstStyle/>
          <a:p>
            <a:r>
              <a:rPr lang="en-GB" dirty="0" smtClean="0"/>
              <a:t>Q2: Make </a:t>
            </a:r>
            <a:r>
              <a:rPr lang="en-GB" dirty="0" smtClean="0">
                <a:solidFill>
                  <a:srgbClr val="FFFFFF"/>
                </a:solidFill>
              </a:rPr>
              <a:t>a</a:t>
            </a:r>
            <a:r>
              <a:rPr lang="en-GB" dirty="0" smtClean="0">
                <a:solidFill>
                  <a:srgbClr val="FF0000"/>
                </a:solidFill>
              </a:rPr>
              <a:t> </a:t>
            </a:r>
            <a:r>
              <a:rPr lang="en-GB" dirty="0" smtClean="0"/>
              <a:t>the subject of this equation</a:t>
            </a:r>
          </a:p>
          <a:p>
            <a:endParaRPr lang="en-GB" dirty="0"/>
          </a:p>
        </p:txBody>
      </p:sp>
      <p:sp>
        <p:nvSpPr>
          <p:cNvPr id="4" name="Subtitle 2"/>
          <p:cNvSpPr txBox="1">
            <a:spLocks/>
          </p:cNvSpPr>
          <p:nvPr/>
        </p:nvSpPr>
        <p:spPr>
          <a:xfrm>
            <a:off x="1331640" y="2996952"/>
            <a:ext cx="6400800" cy="648072"/>
          </a:xfrm>
          <a:prstGeom prst="rect">
            <a:avLst/>
          </a:prstGeom>
        </p:spPr>
        <p:txBody>
          <a:bodyPr vert="horz" lIns="91440" tIns="45720" rIns="91440" bIns="45720" rtlCol="0">
            <a:normAutofit/>
          </a:bodyPr>
          <a:lstStyle>
            <a:lvl1pPr marL="0" indent="0" algn="ctr" defTabSz="914400" rtl="0" eaLnBrk="1" latinLnBrk="0" hangingPunct="1">
              <a:spcBef>
                <a:spcPct val="20000"/>
              </a:spcBef>
              <a:buFont typeface="Arial" pitchFamily="34" charset="0"/>
              <a:buNone/>
              <a:defRPr sz="3200" kern="1200">
                <a:solidFill>
                  <a:schemeClr val="tx1">
                    <a:tint val="75000"/>
                  </a:schemeClr>
                </a:solidFill>
                <a:latin typeface="+mn-lt"/>
                <a:ea typeface="+mn-ea"/>
                <a:cs typeface="+mn-cs"/>
              </a:defRPr>
            </a:lvl1pPr>
            <a:lvl2pPr marL="457200" indent="0" algn="ctr" defTabSz="914400" rtl="0" eaLnBrk="1" latinLnBrk="0" hangingPunct="1">
              <a:spcBef>
                <a:spcPct val="20000"/>
              </a:spcBef>
              <a:buFont typeface="Arial" pitchFamily="34" charset="0"/>
              <a:buNone/>
              <a:defRPr sz="2800" kern="1200">
                <a:solidFill>
                  <a:schemeClr val="tx1">
                    <a:tint val="75000"/>
                  </a:schemeClr>
                </a:solidFill>
                <a:latin typeface="+mn-lt"/>
                <a:ea typeface="+mn-ea"/>
                <a:cs typeface="+mn-cs"/>
              </a:defRPr>
            </a:lvl2pPr>
            <a:lvl3pPr marL="914400" indent="0" algn="ctr" defTabSz="914400" rtl="0" eaLnBrk="1" latinLnBrk="0" hangingPunct="1">
              <a:spcBef>
                <a:spcPct val="20000"/>
              </a:spcBef>
              <a:buFont typeface="Arial" pitchFamily="34" charset="0"/>
              <a:buNone/>
              <a:defRPr sz="2400" kern="1200">
                <a:solidFill>
                  <a:schemeClr val="tx1">
                    <a:tint val="75000"/>
                  </a:schemeClr>
                </a:solidFill>
                <a:latin typeface="+mn-lt"/>
                <a:ea typeface="+mn-ea"/>
                <a:cs typeface="+mn-cs"/>
              </a:defRPr>
            </a:lvl3pPr>
            <a:lvl4pPr marL="1371600" indent="0" algn="ctr" defTabSz="914400" rtl="0" eaLnBrk="1" latinLnBrk="0" hangingPunct="1">
              <a:spcBef>
                <a:spcPct val="20000"/>
              </a:spcBef>
              <a:buFont typeface="Arial" pitchFamily="34" charset="0"/>
              <a:buNone/>
              <a:defRPr sz="2000" kern="1200">
                <a:solidFill>
                  <a:schemeClr val="tx1">
                    <a:tint val="75000"/>
                  </a:schemeClr>
                </a:solidFill>
                <a:latin typeface="+mn-lt"/>
                <a:ea typeface="+mn-ea"/>
                <a:cs typeface="+mn-cs"/>
              </a:defRPr>
            </a:lvl4pPr>
            <a:lvl5pPr marL="1828800" indent="0" algn="ctr" defTabSz="914400" rtl="0" eaLnBrk="1" latinLnBrk="0" hangingPunct="1">
              <a:spcBef>
                <a:spcPct val="20000"/>
              </a:spcBef>
              <a:buFont typeface="Arial" pitchFamily="34" charset="0"/>
              <a:buNone/>
              <a:defRPr sz="2000" kern="1200">
                <a:solidFill>
                  <a:schemeClr val="tx1">
                    <a:tint val="75000"/>
                  </a:schemeClr>
                </a:solidFill>
                <a:latin typeface="+mn-lt"/>
                <a:ea typeface="+mn-ea"/>
                <a:cs typeface="+mn-cs"/>
              </a:defRPr>
            </a:lvl5pPr>
            <a:lvl6pPr marL="2286000" indent="0" algn="ctr" defTabSz="914400" rtl="0" eaLnBrk="1" latinLnBrk="0" hangingPunct="1">
              <a:spcBef>
                <a:spcPct val="20000"/>
              </a:spcBef>
              <a:buFont typeface="Arial" pitchFamily="34" charset="0"/>
              <a:buNone/>
              <a:defRPr sz="2000" kern="1200">
                <a:solidFill>
                  <a:schemeClr val="tx1">
                    <a:tint val="75000"/>
                  </a:schemeClr>
                </a:solidFill>
                <a:latin typeface="+mn-lt"/>
                <a:ea typeface="+mn-ea"/>
                <a:cs typeface="+mn-cs"/>
              </a:defRPr>
            </a:lvl6pPr>
            <a:lvl7pPr marL="2743200" indent="0" algn="ctr" defTabSz="914400" rtl="0" eaLnBrk="1" latinLnBrk="0" hangingPunct="1">
              <a:spcBef>
                <a:spcPct val="20000"/>
              </a:spcBef>
              <a:buFont typeface="Arial" pitchFamily="34" charset="0"/>
              <a:buNone/>
              <a:defRPr sz="2000" kern="1200">
                <a:solidFill>
                  <a:schemeClr val="tx1">
                    <a:tint val="75000"/>
                  </a:schemeClr>
                </a:solidFill>
                <a:latin typeface="+mn-lt"/>
                <a:ea typeface="+mn-ea"/>
                <a:cs typeface="+mn-cs"/>
              </a:defRPr>
            </a:lvl7pPr>
            <a:lvl8pPr marL="3200400" indent="0" algn="ctr" defTabSz="914400" rtl="0" eaLnBrk="1" latinLnBrk="0" hangingPunct="1">
              <a:spcBef>
                <a:spcPct val="20000"/>
              </a:spcBef>
              <a:buFont typeface="Arial" pitchFamily="34" charset="0"/>
              <a:buNone/>
              <a:defRPr sz="2000" kern="1200">
                <a:solidFill>
                  <a:schemeClr val="tx1">
                    <a:tint val="75000"/>
                  </a:schemeClr>
                </a:solidFill>
                <a:latin typeface="+mn-lt"/>
                <a:ea typeface="+mn-ea"/>
                <a:cs typeface="+mn-cs"/>
              </a:defRPr>
            </a:lvl8pPr>
            <a:lvl9pPr marL="3657600" indent="0" algn="ctr" defTabSz="914400" rtl="0" eaLnBrk="1" latinLnBrk="0" hangingPunct="1">
              <a:spcBef>
                <a:spcPct val="20000"/>
              </a:spcBef>
              <a:buFont typeface="Arial" pitchFamily="34" charset="0"/>
              <a:buNone/>
              <a:defRPr sz="2000" kern="1200">
                <a:solidFill>
                  <a:schemeClr val="tx1">
                    <a:tint val="75000"/>
                  </a:schemeClr>
                </a:solidFill>
                <a:latin typeface="+mn-lt"/>
                <a:ea typeface="+mn-ea"/>
                <a:cs typeface="+mn-cs"/>
              </a:defRPr>
            </a:lvl9pPr>
          </a:lstStyle>
          <a:p>
            <a:r>
              <a:rPr lang="en-GB" dirty="0" smtClean="0">
                <a:solidFill>
                  <a:schemeClr val="tx1"/>
                </a:solidFill>
              </a:rPr>
              <a:t>2a</a:t>
            </a:r>
            <a:r>
              <a:rPr lang="en-GB" dirty="0" smtClean="0">
                <a:solidFill>
                  <a:srgbClr val="FF0000"/>
                </a:solidFill>
              </a:rPr>
              <a:t> </a:t>
            </a:r>
            <a:r>
              <a:rPr lang="en-GB" dirty="0" smtClean="0"/>
              <a:t>= u +</a:t>
            </a:r>
            <a:r>
              <a:rPr lang="en-GB" dirty="0" smtClean="0">
                <a:solidFill>
                  <a:srgbClr val="FF0000"/>
                </a:solidFill>
              </a:rPr>
              <a:t> </a:t>
            </a:r>
            <a:r>
              <a:rPr lang="en-GB" dirty="0" smtClean="0">
                <a:solidFill>
                  <a:srgbClr val="FFFFFF"/>
                </a:solidFill>
              </a:rPr>
              <a:t>3a </a:t>
            </a:r>
            <a:endParaRPr lang="en-GB" dirty="0">
              <a:solidFill>
                <a:srgbClr val="FFFFFF"/>
              </a:solidFill>
            </a:endParaRPr>
          </a:p>
        </p:txBody>
      </p:sp>
      <p:sp>
        <p:nvSpPr>
          <p:cNvPr id="5" name="Subtitle 2"/>
          <p:cNvSpPr txBox="1">
            <a:spLocks/>
          </p:cNvSpPr>
          <p:nvPr/>
        </p:nvSpPr>
        <p:spPr>
          <a:xfrm>
            <a:off x="1704047" y="4077072"/>
            <a:ext cx="6400800" cy="648072"/>
          </a:xfrm>
          <a:prstGeom prst="rect">
            <a:avLst/>
          </a:prstGeom>
        </p:spPr>
        <p:txBody>
          <a:bodyPr vert="horz" lIns="91440" tIns="45720" rIns="91440" bIns="45720" rtlCol="0">
            <a:normAutofit/>
          </a:bodyPr>
          <a:lstStyle>
            <a:lvl1pPr marL="0" indent="0" algn="ctr" defTabSz="914400" rtl="0" eaLnBrk="1" latinLnBrk="0" hangingPunct="1">
              <a:spcBef>
                <a:spcPct val="20000"/>
              </a:spcBef>
              <a:buFont typeface="Arial" pitchFamily="34" charset="0"/>
              <a:buNone/>
              <a:defRPr sz="3200" kern="1200">
                <a:solidFill>
                  <a:schemeClr val="tx1">
                    <a:tint val="75000"/>
                  </a:schemeClr>
                </a:solidFill>
                <a:latin typeface="+mn-lt"/>
                <a:ea typeface="+mn-ea"/>
                <a:cs typeface="+mn-cs"/>
              </a:defRPr>
            </a:lvl1pPr>
            <a:lvl2pPr marL="457200" indent="0" algn="ctr" defTabSz="914400" rtl="0" eaLnBrk="1" latinLnBrk="0" hangingPunct="1">
              <a:spcBef>
                <a:spcPct val="20000"/>
              </a:spcBef>
              <a:buFont typeface="Arial" pitchFamily="34" charset="0"/>
              <a:buNone/>
              <a:defRPr sz="2800" kern="1200">
                <a:solidFill>
                  <a:schemeClr val="tx1">
                    <a:tint val="75000"/>
                  </a:schemeClr>
                </a:solidFill>
                <a:latin typeface="+mn-lt"/>
                <a:ea typeface="+mn-ea"/>
                <a:cs typeface="+mn-cs"/>
              </a:defRPr>
            </a:lvl2pPr>
            <a:lvl3pPr marL="914400" indent="0" algn="ctr" defTabSz="914400" rtl="0" eaLnBrk="1" latinLnBrk="0" hangingPunct="1">
              <a:spcBef>
                <a:spcPct val="20000"/>
              </a:spcBef>
              <a:buFont typeface="Arial" pitchFamily="34" charset="0"/>
              <a:buNone/>
              <a:defRPr sz="2400" kern="1200">
                <a:solidFill>
                  <a:schemeClr val="tx1">
                    <a:tint val="75000"/>
                  </a:schemeClr>
                </a:solidFill>
                <a:latin typeface="+mn-lt"/>
                <a:ea typeface="+mn-ea"/>
                <a:cs typeface="+mn-cs"/>
              </a:defRPr>
            </a:lvl3pPr>
            <a:lvl4pPr marL="1371600" indent="0" algn="ctr" defTabSz="914400" rtl="0" eaLnBrk="1" latinLnBrk="0" hangingPunct="1">
              <a:spcBef>
                <a:spcPct val="20000"/>
              </a:spcBef>
              <a:buFont typeface="Arial" pitchFamily="34" charset="0"/>
              <a:buNone/>
              <a:defRPr sz="2000" kern="1200">
                <a:solidFill>
                  <a:schemeClr val="tx1">
                    <a:tint val="75000"/>
                  </a:schemeClr>
                </a:solidFill>
                <a:latin typeface="+mn-lt"/>
                <a:ea typeface="+mn-ea"/>
                <a:cs typeface="+mn-cs"/>
              </a:defRPr>
            </a:lvl4pPr>
            <a:lvl5pPr marL="1828800" indent="0" algn="ctr" defTabSz="914400" rtl="0" eaLnBrk="1" latinLnBrk="0" hangingPunct="1">
              <a:spcBef>
                <a:spcPct val="20000"/>
              </a:spcBef>
              <a:buFont typeface="Arial" pitchFamily="34" charset="0"/>
              <a:buNone/>
              <a:defRPr sz="2000" kern="1200">
                <a:solidFill>
                  <a:schemeClr val="tx1">
                    <a:tint val="75000"/>
                  </a:schemeClr>
                </a:solidFill>
                <a:latin typeface="+mn-lt"/>
                <a:ea typeface="+mn-ea"/>
                <a:cs typeface="+mn-cs"/>
              </a:defRPr>
            </a:lvl5pPr>
            <a:lvl6pPr marL="2286000" indent="0" algn="ctr" defTabSz="914400" rtl="0" eaLnBrk="1" latinLnBrk="0" hangingPunct="1">
              <a:spcBef>
                <a:spcPct val="20000"/>
              </a:spcBef>
              <a:buFont typeface="Arial" pitchFamily="34" charset="0"/>
              <a:buNone/>
              <a:defRPr sz="2000" kern="1200">
                <a:solidFill>
                  <a:schemeClr val="tx1">
                    <a:tint val="75000"/>
                  </a:schemeClr>
                </a:solidFill>
                <a:latin typeface="+mn-lt"/>
                <a:ea typeface="+mn-ea"/>
                <a:cs typeface="+mn-cs"/>
              </a:defRPr>
            </a:lvl6pPr>
            <a:lvl7pPr marL="2743200" indent="0" algn="ctr" defTabSz="914400" rtl="0" eaLnBrk="1" latinLnBrk="0" hangingPunct="1">
              <a:spcBef>
                <a:spcPct val="20000"/>
              </a:spcBef>
              <a:buFont typeface="Arial" pitchFamily="34" charset="0"/>
              <a:buNone/>
              <a:defRPr sz="2000" kern="1200">
                <a:solidFill>
                  <a:schemeClr val="tx1">
                    <a:tint val="75000"/>
                  </a:schemeClr>
                </a:solidFill>
                <a:latin typeface="+mn-lt"/>
                <a:ea typeface="+mn-ea"/>
                <a:cs typeface="+mn-cs"/>
              </a:defRPr>
            </a:lvl7pPr>
            <a:lvl8pPr marL="3200400" indent="0" algn="ctr" defTabSz="914400" rtl="0" eaLnBrk="1" latinLnBrk="0" hangingPunct="1">
              <a:spcBef>
                <a:spcPct val="20000"/>
              </a:spcBef>
              <a:buFont typeface="Arial" pitchFamily="34" charset="0"/>
              <a:buNone/>
              <a:defRPr sz="2000" kern="1200">
                <a:solidFill>
                  <a:schemeClr val="tx1">
                    <a:tint val="75000"/>
                  </a:schemeClr>
                </a:solidFill>
                <a:latin typeface="+mn-lt"/>
                <a:ea typeface="+mn-ea"/>
                <a:cs typeface="+mn-cs"/>
              </a:defRPr>
            </a:lvl8pPr>
            <a:lvl9pPr marL="3657600" indent="0" algn="ctr" defTabSz="914400" rtl="0" eaLnBrk="1" latinLnBrk="0" hangingPunct="1">
              <a:spcBef>
                <a:spcPct val="20000"/>
              </a:spcBef>
              <a:buFont typeface="Arial" pitchFamily="34" charset="0"/>
              <a:buNone/>
              <a:defRPr sz="2000" kern="1200">
                <a:solidFill>
                  <a:schemeClr val="tx1">
                    <a:tint val="75000"/>
                  </a:schemeClr>
                </a:solidFill>
                <a:latin typeface="+mn-lt"/>
                <a:ea typeface="+mn-ea"/>
                <a:cs typeface="+mn-cs"/>
              </a:defRPr>
            </a:lvl9pPr>
          </a:lstStyle>
          <a:p>
            <a:r>
              <a:rPr lang="en-GB" dirty="0" smtClean="0"/>
              <a:t> </a:t>
            </a:r>
            <a:endParaRPr lang="en-GB" dirty="0"/>
          </a:p>
        </p:txBody>
      </p:sp>
    </p:spTree>
    <p:extLst>
      <p:ext uri="{BB962C8B-B14F-4D97-AF65-F5344CB8AC3E}">
        <p14:creationId xmlns="" xmlns:a="http://schemas.openxmlformats.org/drawingml/2006/main" xmlns:r="http://schemas.openxmlformats.org/officeDocument/2006/relationships" xmlns:p="http://schemas.openxmlformats.org/presentationml/2006/main" xmlns:p14="http://schemas.microsoft.com/office/powerpoint/2010/main" xmlns:mv="urn:schemas-microsoft-com:mac:vml" xmlns:mc="http://schemas.openxmlformats.org/markup-compatibility/2006" val="1214069289"/>
      </p:ext>
    </p:extLst>
  </p:cSld>
  <p:clrMapOvr>
    <a:masterClrMapping/>
  </p:clrMapOvr>
  <p:timing>
    <p:tnLst>
      <p:par>
        <p:cTn id="1" dur="indefinite" restart="never" nodeType="tmRoot"/>
      </p:par>
    </p:tnLst>
  </p:timing>
</p:sld>
</file>

<file path=ppt/slides/slide36.xml><?xml version="1.0" encoding="utf-8"?>
<p:sld xmlns:a="http://schemas.openxmlformats.org/drawingml/2006/main" xmlns:r="http://schemas.openxmlformats.org/officeDocument/2006/relationships" xmlns:mc="http://schemas.openxmlformats.org/markup-compatibility/2006" xmlns:mv="urn:schemas-microsoft-com:mac:vml" xmlns:p="http://schemas.openxmlformats.org/presentationml/2006/main" mc:Ignorable="mv" mc:PreserveAttributes="mv:*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3" name="Subtitle 2"/>
          <p:cNvSpPr>
            <a:spLocks noGrp="1"/>
          </p:cNvSpPr>
          <p:nvPr>
            <p:ph type="subTitle" idx="1"/>
          </p:nvPr>
        </p:nvSpPr>
        <p:spPr>
          <a:xfrm>
            <a:off x="1403648" y="1772816"/>
            <a:ext cx="6400800" cy="1752600"/>
          </a:xfrm>
        </p:spPr>
        <p:txBody>
          <a:bodyPr>
            <a:normAutofit/>
          </a:bodyPr>
          <a:lstStyle/>
          <a:p>
            <a:r>
              <a:rPr lang="en-GB" dirty="0" smtClean="0"/>
              <a:t>Q2: Make </a:t>
            </a:r>
            <a:r>
              <a:rPr lang="en-GB" dirty="0" smtClean="0">
                <a:solidFill>
                  <a:srgbClr val="FFFFFF"/>
                </a:solidFill>
              </a:rPr>
              <a:t>a</a:t>
            </a:r>
            <a:r>
              <a:rPr lang="en-GB" dirty="0" smtClean="0">
                <a:solidFill>
                  <a:srgbClr val="FF0000"/>
                </a:solidFill>
              </a:rPr>
              <a:t> </a:t>
            </a:r>
            <a:r>
              <a:rPr lang="en-GB" dirty="0" smtClean="0"/>
              <a:t>the subject of this equation</a:t>
            </a:r>
          </a:p>
          <a:p>
            <a:endParaRPr lang="en-GB" dirty="0"/>
          </a:p>
        </p:txBody>
      </p:sp>
      <p:sp>
        <p:nvSpPr>
          <p:cNvPr id="5" name="Subtitle 2"/>
          <p:cNvSpPr txBox="1">
            <a:spLocks/>
          </p:cNvSpPr>
          <p:nvPr/>
        </p:nvSpPr>
        <p:spPr>
          <a:xfrm>
            <a:off x="1704047" y="4077072"/>
            <a:ext cx="6400800" cy="648072"/>
          </a:xfrm>
          <a:prstGeom prst="rect">
            <a:avLst/>
          </a:prstGeom>
        </p:spPr>
        <p:txBody>
          <a:bodyPr vert="horz" lIns="91440" tIns="45720" rIns="91440" bIns="45720" rtlCol="0">
            <a:normAutofit/>
          </a:bodyPr>
          <a:lstStyle>
            <a:lvl1pPr marL="0" indent="0" algn="ctr" defTabSz="914400" rtl="0" eaLnBrk="1" latinLnBrk="0" hangingPunct="1">
              <a:spcBef>
                <a:spcPct val="20000"/>
              </a:spcBef>
              <a:buFont typeface="Arial" pitchFamily="34" charset="0"/>
              <a:buNone/>
              <a:defRPr sz="3200" kern="1200">
                <a:solidFill>
                  <a:schemeClr val="tx1">
                    <a:tint val="75000"/>
                  </a:schemeClr>
                </a:solidFill>
                <a:latin typeface="+mn-lt"/>
                <a:ea typeface="+mn-ea"/>
                <a:cs typeface="+mn-cs"/>
              </a:defRPr>
            </a:lvl1pPr>
            <a:lvl2pPr marL="457200" indent="0" algn="ctr" defTabSz="914400" rtl="0" eaLnBrk="1" latinLnBrk="0" hangingPunct="1">
              <a:spcBef>
                <a:spcPct val="20000"/>
              </a:spcBef>
              <a:buFont typeface="Arial" pitchFamily="34" charset="0"/>
              <a:buNone/>
              <a:defRPr sz="2800" kern="1200">
                <a:solidFill>
                  <a:schemeClr val="tx1">
                    <a:tint val="75000"/>
                  </a:schemeClr>
                </a:solidFill>
                <a:latin typeface="+mn-lt"/>
                <a:ea typeface="+mn-ea"/>
                <a:cs typeface="+mn-cs"/>
              </a:defRPr>
            </a:lvl2pPr>
            <a:lvl3pPr marL="914400" indent="0" algn="ctr" defTabSz="914400" rtl="0" eaLnBrk="1" latinLnBrk="0" hangingPunct="1">
              <a:spcBef>
                <a:spcPct val="20000"/>
              </a:spcBef>
              <a:buFont typeface="Arial" pitchFamily="34" charset="0"/>
              <a:buNone/>
              <a:defRPr sz="2400" kern="1200">
                <a:solidFill>
                  <a:schemeClr val="tx1">
                    <a:tint val="75000"/>
                  </a:schemeClr>
                </a:solidFill>
                <a:latin typeface="+mn-lt"/>
                <a:ea typeface="+mn-ea"/>
                <a:cs typeface="+mn-cs"/>
              </a:defRPr>
            </a:lvl3pPr>
            <a:lvl4pPr marL="1371600" indent="0" algn="ctr" defTabSz="914400" rtl="0" eaLnBrk="1" latinLnBrk="0" hangingPunct="1">
              <a:spcBef>
                <a:spcPct val="20000"/>
              </a:spcBef>
              <a:buFont typeface="Arial" pitchFamily="34" charset="0"/>
              <a:buNone/>
              <a:defRPr sz="2000" kern="1200">
                <a:solidFill>
                  <a:schemeClr val="tx1">
                    <a:tint val="75000"/>
                  </a:schemeClr>
                </a:solidFill>
                <a:latin typeface="+mn-lt"/>
                <a:ea typeface="+mn-ea"/>
                <a:cs typeface="+mn-cs"/>
              </a:defRPr>
            </a:lvl4pPr>
            <a:lvl5pPr marL="1828800" indent="0" algn="ctr" defTabSz="914400" rtl="0" eaLnBrk="1" latinLnBrk="0" hangingPunct="1">
              <a:spcBef>
                <a:spcPct val="20000"/>
              </a:spcBef>
              <a:buFont typeface="Arial" pitchFamily="34" charset="0"/>
              <a:buNone/>
              <a:defRPr sz="2000" kern="1200">
                <a:solidFill>
                  <a:schemeClr val="tx1">
                    <a:tint val="75000"/>
                  </a:schemeClr>
                </a:solidFill>
                <a:latin typeface="+mn-lt"/>
                <a:ea typeface="+mn-ea"/>
                <a:cs typeface="+mn-cs"/>
              </a:defRPr>
            </a:lvl5pPr>
            <a:lvl6pPr marL="2286000" indent="0" algn="ctr" defTabSz="914400" rtl="0" eaLnBrk="1" latinLnBrk="0" hangingPunct="1">
              <a:spcBef>
                <a:spcPct val="20000"/>
              </a:spcBef>
              <a:buFont typeface="Arial" pitchFamily="34" charset="0"/>
              <a:buNone/>
              <a:defRPr sz="2000" kern="1200">
                <a:solidFill>
                  <a:schemeClr val="tx1">
                    <a:tint val="75000"/>
                  </a:schemeClr>
                </a:solidFill>
                <a:latin typeface="+mn-lt"/>
                <a:ea typeface="+mn-ea"/>
                <a:cs typeface="+mn-cs"/>
              </a:defRPr>
            </a:lvl6pPr>
            <a:lvl7pPr marL="2743200" indent="0" algn="ctr" defTabSz="914400" rtl="0" eaLnBrk="1" latinLnBrk="0" hangingPunct="1">
              <a:spcBef>
                <a:spcPct val="20000"/>
              </a:spcBef>
              <a:buFont typeface="Arial" pitchFamily="34" charset="0"/>
              <a:buNone/>
              <a:defRPr sz="2000" kern="1200">
                <a:solidFill>
                  <a:schemeClr val="tx1">
                    <a:tint val="75000"/>
                  </a:schemeClr>
                </a:solidFill>
                <a:latin typeface="+mn-lt"/>
                <a:ea typeface="+mn-ea"/>
                <a:cs typeface="+mn-cs"/>
              </a:defRPr>
            </a:lvl7pPr>
            <a:lvl8pPr marL="3200400" indent="0" algn="ctr" defTabSz="914400" rtl="0" eaLnBrk="1" latinLnBrk="0" hangingPunct="1">
              <a:spcBef>
                <a:spcPct val="20000"/>
              </a:spcBef>
              <a:buFont typeface="Arial" pitchFamily="34" charset="0"/>
              <a:buNone/>
              <a:defRPr sz="2000" kern="1200">
                <a:solidFill>
                  <a:schemeClr val="tx1">
                    <a:tint val="75000"/>
                  </a:schemeClr>
                </a:solidFill>
                <a:latin typeface="+mn-lt"/>
                <a:ea typeface="+mn-ea"/>
                <a:cs typeface="+mn-cs"/>
              </a:defRPr>
            </a:lvl8pPr>
            <a:lvl9pPr marL="3657600" indent="0" algn="ctr" defTabSz="914400" rtl="0" eaLnBrk="1" latinLnBrk="0" hangingPunct="1">
              <a:spcBef>
                <a:spcPct val="20000"/>
              </a:spcBef>
              <a:buFont typeface="Arial" pitchFamily="34" charset="0"/>
              <a:buNone/>
              <a:defRPr sz="2000" kern="1200">
                <a:solidFill>
                  <a:schemeClr val="tx1">
                    <a:tint val="75000"/>
                  </a:schemeClr>
                </a:solidFill>
                <a:latin typeface="+mn-lt"/>
                <a:ea typeface="+mn-ea"/>
                <a:cs typeface="+mn-cs"/>
              </a:defRPr>
            </a:lvl9pPr>
          </a:lstStyle>
          <a:p>
            <a:r>
              <a:rPr lang="en-GB" dirty="0" smtClean="0"/>
              <a:t> </a:t>
            </a:r>
            <a:endParaRPr lang="en-GB" dirty="0"/>
          </a:p>
        </p:txBody>
      </p:sp>
      <p:grpSp>
        <p:nvGrpSpPr>
          <p:cNvPr id="8" name="Group 7"/>
          <p:cNvGrpSpPr/>
          <p:nvPr/>
        </p:nvGrpSpPr>
        <p:grpSpPr>
          <a:xfrm>
            <a:off x="1331640" y="2996952"/>
            <a:ext cx="6897960" cy="1251377"/>
            <a:chOff x="1331640" y="2996952"/>
            <a:chExt cx="6897960" cy="1251377"/>
          </a:xfrm>
        </p:grpSpPr>
        <p:sp>
          <p:nvSpPr>
            <p:cNvPr id="4" name="Subtitle 2"/>
            <p:cNvSpPr txBox="1">
              <a:spLocks/>
            </p:cNvSpPr>
            <p:nvPr/>
          </p:nvSpPr>
          <p:spPr>
            <a:xfrm>
              <a:off x="1331640" y="2996952"/>
              <a:ext cx="6400800" cy="648072"/>
            </a:xfrm>
            <a:prstGeom prst="rect">
              <a:avLst/>
            </a:prstGeom>
          </p:spPr>
          <p:txBody>
            <a:bodyPr vert="horz" lIns="91440" tIns="45720" rIns="91440" bIns="45720" rtlCol="0">
              <a:normAutofit/>
            </a:bodyPr>
            <a:lstStyle>
              <a:lvl1pPr marL="0" indent="0" algn="ctr" defTabSz="914400" rtl="0" eaLnBrk="1" latinLnBrk="0" hangingPunct="1">
                <a:spcBef>
                  <a:spcPct val="20000"/>
                </a:spcBef>
                <a:buFont typeface="Arial" pitchFamily="34" charset="0"/>
                <a:buNone/>
                <a:defRPr sz="3200" kern="1200">
                  <a:solidFill>
                    <a:schemeClr val="tx1">
                      <a:tint val="75000"/>
                    </a:schemeClr>
                  </a:solidFill>
                  <a:latin typeface="+mn-lt"/>
                  <a:ea typeface="+mn-ea"/>
                  <a:cs typeface="+mn-cs"/>
                </a:defRPr>
              </a:lvl1pPr>
              <a:lvl2pPr marL="457200" indent="0" algn="ctr" defTabSz="914400" rtl="0" eaLnBrk="1" latinLnBrk="0" hangingPunct="1">
                <a:spcBef>
                  <a:spcPct val="20000"/>
                </a:spcBef>
                <a:buFont typeface="Arial" pitchFamily="34" charset="0"/>
                <a:buNone/>
                <a:defRPr sz="2800" kern="1200">
                  <a:solidFill>
                    <a:schemeClr val="tx1">
                      <a:tint val="75000"/>
                    </a:schemeClr>
                  </a:solidFill>
                  <a:latin typeface="+mn-lt"/>
                  <a:ea typeface="+mn-ea"/>
                  <a:cs typeface="+mn-cs"/>
                </a:defRPr>
              </a:lvl2pPr>
              <a:lvl3pPr marL="914400" indent="0" algn="ctr" defTabSz="914400" rtl="0" eaLnBrk="1" latinLnBrk="0" hangingPunct="1">
                <a:spcBef>
                  <a:spcPct val="20000"/>
                </a:spcBef>
                <a:buFont typeface="Arial" pitchFamily="34" charset="0"/>
                <a:buNone/>
                <a:defRPr sz="2400" kern="1200">
                  <a:solidFill>
                    <a:schemeClr val="tx1">
                      <a:tint val="75000"/>
                    </a:schemeClr>
                  </a:solidFill>
                  <a:latin typeface="+mn-lt"/>
                  <a:ea typeface="+mn-ea"/>
                  <a:cs typeface="+mn-cs"/>
                </a:defRPr>
              </a:lvl3pPr>
              <a:lvl4pPr marL="1371600" indent="0" algn="ctr" defTabSz="914400" rtl="0" eaLnBrk="1" latinLnBrk="0" hangingPunct="1">
                <a:spcBef>
                  <a:spcPct val="20000"/>
                </a:spcBef>
                <a:buFont typeface="Arial" pitchFamily="34" charset="0"/>
                <a:buNone/>
                <a:defRPr sz="2000" kern="1200">
                  <a:solidFill>
                    <a:schemeClr val="tx1">
                      <a:tint val="75000"/>
                    </a:schemeClr>
                  </a:solidFill>
                  <a:latin typeface="+mn-lt"/>
                  <a:ea typeface="+mn-ea"/>
                  <a:cs typeface="+mn-cs"/>
                </a:defRPr>
              </a:lvl4pPr>
              <a:lvl5pPr marL="1828800" indent="0" algn="ctr" defTabSz="914400" rtl="0" eaLnBrk="1" latinLnBrk="0" hangingPunct="1">
                <a:spcBef>
                  <a:spcPct val="20000"/>
                </a:spcBef>
                <a:buFont typeface="Arial" pitchFamily="34" charset="0"/>
                <a:buNone/>
                <a:defRPr sz="2000" kern="1200">
                  <a:solidFill>
                    <a:schemeClr val="tx1">
                      <a:tint val="75000"/>
                    </a:schemeClr>
                  </a:solidFill>
                  <a:latin typeface="+mn-lt"/>
                  <a:ea typeface="+mn-ea"/>
                  <a:cs typeface="+mn-cs"/>
                </a:defRPr>
              </a:lvl5pPr>
              <a:lvl6pPr marL="2286000" indent="0" algn="ctr" defTabSz="914400" rtl="0" eaLnBrk="1" latinLnBrk="0" hangingPunct="1">
                <a:spcBef>
                  <a:spcPct val="20000"/>
                </a:spcBef>
                <a:buFont typeface="Arial" pitchFamily="34" charset="0"/>
                <a:buNone/>
                <a:defRPr sz="2000" kern="1200">
                  <a:solidFill>
                    <a:schemeClr val="tx1">
                      <a:tint val="75000"/>
                    </a:schemeClr>
                  </a:solidFill>
                  <a:latin typeface="+mn-lt"/>
                  <a:ea typeface="+mn-ea"/>
                  <a:cs typeface="+mn-cs"/>
                </a:defRPr>
              </a:lvl6pPr>
              <a:lvl7pPr marL="2743200" indent="0" algn="ctr" defTabSz="914400" rtl="0" eaLnBrk="1" latinLnBrk="0" hangingPunct="1">
                <a:spcBef>
                  <a:spcPct val="20000"/>
                </a:spcBef>
                <a:buFont typeface="Arial" pitchFamily="34" charset="0"/>
                <a:buNone/>
                <a:defRPr sz="2000" kern="1200">
                  <a:solidFill>
                    <a:schemeClr val="tx1">
                      <a:tint val="75000"/>
                    </a:schemeClr>
                  </a:solidFill>
                  <a:latin typeface="+mn-lt"/>
                  <a:ea typeface="+mn-ea"/>
                  <a:cs typeface="+mn-cs"/>
                </a:defRPr>
              </a:lvl7pPr>
              <a:lvl8pPr marL="3200400" indent="0" algn="ctr" defTabSz="914400" rtl="0" eaLnBrk="1" latinLnBrk="0" hangingPunct="1">
                <a:spcBef>
                  <a:spcPct val="20000"/>
                </a:spcBef>
                <a:buFont typeface="Arial" pitchFamily="34" charset="0"/>
                <a:buNone/>
                <a:defRPr sz="2000" kern="1200">
                  <a:solidFill>
                    <a:schemeClr val="tx1">
                      <a:tint val="75000"/>
                    </a:schemeClr>
                  </a:solidFill>
                  <a:latin typeface="+mn-lt"/>
                  <a:ea typeface="+mn-ea"/>
                  <a:cs typeface="+mn-cs"/>
                </a:defRPr>
              </a:lvl8pPr>
              <a:lvl9pPr marL="3657600" indent="0" algn="ctr" defTabSz="914400" rtl="0" eaLnBrk="1" latinLnBrk="0" hangingPunct="1">
                <a:spcBef>
                  <a:spcPct val="20000"/>
                </a:spcBef>
                <a:buFont typeface="Arial" pitchFamily="34" charset="0"/>
                <a:buNone/>
                <a:defRPr sz="2000" kern="1200">
                  <a:solidFill>
                    <a:schemeClr val="tx1">
                      <a:tint val="75000"/>
                    </a:schemeClr>
                  </a:solidFill>
                  <a:latin typeface="+mn-lt"/>
                  <a:ea typeface="+mn-ea"/>
                  <a:cs typeface="+mn-cs"/>
                </a:defRPr>
              </a:lvl9pPr>
            </a:lstStyle>
            <a:p>
              <a:r>
                <a:rPr lang="en-GB" dirty="0" smtClean="0">
                  <a:solidFill>
                    <a:schemeClr val="tx1"/>
                  </a:solidFill>
                </a:rPr>
                <a:t>2</a:t>
              </a:r>
              <a:r>
                <a:rPr lang="en-GB" dirty="0" smtClean="0">
                  <a:solidFill>
                    <a:srgbClr val="FFFF00"/>
                  </a:solidFill>
                </a:rPr>
                <a:t>a</a:t>
              </a:r>
              <a:r>
                <a:rPr lang="en-GB" dirty="0" smtClean="0">
                  <a:solidFill>
                    <a:srgbClr val="FF0000"/>
                  </a:solidFill>
                </a:rPr>
                <a:t> </a:t>
              </a:r>
              <a:r>
                <a:rPr lang="en-GB" dirty="0" smtClean="0"/>
                <a:t>= u +</a:t>
              </a:r>
              <a:r>
                <a:rPr lang="en-GB" dirty="0" smtClean="0">
                  <a:solidFill>
                    <a:srgbClr val="FF0000"/>
                  </a:solidFill>
                </a:rPr>
                <a:t> </a:t>
              </a:r>
              <a:r>
                <a:rPr lang="en-GB" dirty="0" smtClean="0">
                  <a:solidFill>
                    <a:srgbClr val="FFFFFF"/>
                  </a:solidFill>
                </a:rPr>
                <a:t>3</a:t>
              </a:r>
              <a:r>
                <a:rPr lang="en-GB" dirty="0" smtClean="0">
                  <a:solidFill>
                    <a:srgbClr val="FFFF00"/>
                  </a:solidFill>
                </a:rPr>
                <a:t>a</a:t>
              </a:r>
              <a:r>
                <a:rPr lang="en-GB" dirty="0" smtClean="0">
                  <a:solidFill>
                    <a:srgbClr val="FFFFFF"/>
                  </a:solidFill>
                </a:rPr>
                <a:t> </a:t>
              </a:r>
              <a:endParaRPr lang="en-GB" dirty="0">
                <a:solidFill>
                  <a:srgbClr val="FFFFFF"/>
                </a:solidFill>
              </a:endParaRPr>
            </a:p>
          </p:txBody>
        </p:sp>
        <p:sp>
          <p:nvSpPr>
            <p:cNvPr id="6" name="Oval 5"/>
            <p:cNvSpPr/>
            <p:nvPr/>
          </p:nvSpPr>
          <p:spPr>
            <a:xfrm>
              <a:off x="4953000" y="3048000"/>
              <a:ext cx="533400" cy="609600"/>
            </a:xfrm>
            <a:prstGeom prst="ellipse">
              <a:avLst/>
            </a:prstGeom>
            <a:solidFill>
              <a:srgbClr val="FF6600">
                <a:alpha val="49000"/>
              </a:srgbClr>
            </a:solidFill>
            <a:ln>
              <a:solidFill>
                <a:schemeClr val="accent1">
                  <a:shade val="95000"/>
                  <a:satMod val="105000"/>
                  <a:alpha val="40000"/>
                </a:schemeClr>
              </a:solidFill>
            </a:ln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7" name="TextBox 6"/>
            <p:cNvSpPr txBox="1"/>
            <p:nvPr/>
          </p:nvSpPr>
          <p:spPr>
            <a:xfrm>
              <a:off x="6400800" y="3048000"/>
              <a:ext cx="1828800" cy="1200329"/>
            </a:xfrm>
            <a:prstGeom prst="rect">
              <a:avLst/>
            </a:prstGeom>
            <a:noFill/>
          </p:spPr>
          <p:txBody>
            <a:bodyPr wrap="square" rtlCol="0">
              <a:spAutoFit/>
            </a:bodyPr>
            <a:lstStyle/>
            <a:p>
              <a:r>
                <a:rPr lang="en-US" dirty="0" smtClean="0"/>
                <a:t>Leave largest a where it is and move the others to that side</a:t>
              </a:r>
              <a:endParaRPr lang="en-US" dirty="0"/>
            </a:p>
          </p:txBody>
        </p:sp>
      </p:grpSp>
    </p:spTree>
    <p:extLst>
      <p:ext uri="{BB962C8B-B14F-4D97-AF65-F5344CB8AC3E}">
        <p14:creationId xmlns="" xmlns:a="http://schemas.openxmlformats.org/drawingml/2006/main" xmlns:r="http://schemas.openxmlformats.org/officeDocument/2006/relationships" xmlns:p="http://schemas.openxmlformats.org/presentationml/2006/main" xmlns:p14="http://schemas.microsoft.com/office/powerpoint/2010/main" xmlns:mv="urn:schemas-microsoft-com:mac:vml" xmlns:mc="http://schemas.openxmlformats.org/markup-compatibility/2006" val="1214069289"/>
      </p:ext>
    </p:extLst>
  </p:cSld>
  <p:clrMapOvr>
    <a:masterClrMapping/>
  </p:clrMapOvr>
  <p:timing>
    <p:tnLst>
      <p:par>
        <p:cTn id="1" dur="indefinite" restart="never" nodeType="tmRoot"/>
      </p:par>
    </p:tnLst>
  </p:timing>
</p:sld>
</file>

<file path=ppt/slides/slide37.xml><?xml version="1.0" encoding="utf-8"?>
<p:sld xmlns:a="http://schemas.openxmlformats.org/drawingml/2006/main" xmlns:r="http://schemas.openxmlformats.org/officeDocument/2006/relationships" xmlns:mc="http://schemas.openxmlformats.org/markup-compatibility/2006" xmlns:mv="urn:schemas-microsoft-com:mac:vml" xmlns:p="http://schemas.openxmlformats.org/presentationml/2006/main" mc:Ignorable="mv" mc:PreserveAttributes="mv:*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3" name="Subtitle 2"/>
          <p:cNvSpPr>
            <a:spLocks noGrp="1"/>
          </p:cNvSpPr>
          <p:nvPr>
            <p:ph type="subTitle" idx="1"/>
          </p:nvPr>
        </p:nvSpPr>
        <p:spPr>
          <a:xfrm>
            <a:off x="1403648" y="1772816"/>
            <a:ext cx="6400800" cy="1752600"/>
          </a:xfrm>
        </p:spPr>
        <p:txBody>
          <a:bodyPr>
            <a:normAutofit/>
          </a:bodyPr>
          <a:lstStyle/>
          <a:p>
            <a:r>
              <a:rPr lang="en-GB" dirty="0" smtClean="0"/>
              <a:t>Q2: Make </a:t>
            </a:r>
            <a:r>
              <a:rPr lang="en-GB" dirty="0" smtClean="0">
                <a:solidFill>
                  <a:srgbClr val="FFFFFF"/>
                </a:solidFill>
              </a:rPr>
              <a:t>a</a:t>
            </a:r>
            <a:r>
              <a:rPr lang="en-GB" dirty="0" smtClean="0">
                <a:solidFill>
                  <a:srgbClr val="FF0000"/>
                </a:solidFill>
              </a:rPr>
              <a:t> </a:t>
            </a:r>
            <a:r>
              <a:rPr lang="en-GB" dirty="0" smtClean="0"/>
              <a:t>the subject of this equation</a:t>
            </a:r>
          </a:p>
          <a:p>
            <a:endParaRPr lang="en-GB" dirty="0"/>
          </a:p>
        </p:txBody>
      </p:sp>
      <p:sp>
        <p:nvSpPr>
          <p:cNvPr id="5" name="Subtitle 2"/>
          <p:cNvSpPr txBox="1">
            <a:spLocks/>
          </p:cNvSpPr>
          <p:nvPr/>
        </p:nvSpPr>
        <p:spPr>
          <a:xfrm>
            <a:off x="1704047" y="4077072"/>
            <a:ext cx="6400800" cy="648072"/>
          </a:xfrm>
          <a:prstGeom prst="rect">
            <a:avLst/>
          </a:prstGeom>
        </p:spPr>
        <p:txBody>
          <a:bodyPr vert="horz" lIns="91440" tIns="45720" rIns="91440" bIns="45720" rtlCol="0">
            <a:normAutofit/>
          </a:bodyPr>
          <a:lstStyle>
            <a:lvl1pPr marL="0" indent="0" algn="ctr" defTabSz="914400" rtl="0" eaLnBrk="1" latinLnBrk="0" hangingPunct="1">
              <a:spcBef>
                <a:spcPct val="20000"/>
              </a:spcBef>
              <a:buFont typeface="Arial" pitchFamily="34" charset="0"/>
              <a:buNone/>
              <a:defRPr sz="3200" kern="1200">
                <a:solidFill>
                  <a:schemeClr val="tx1">
                    <a:tint val="75000"/>
                  </a:schemeClr>
                </a:solidFill>
                <a:latin typeface="+mn-lt"/>
                <a:ea typeface="+mn-ea"/>
                <a:cs typeface="+mn-cs"/>
              </a:defRPr>
            </a:lvl1pPr>
            <a:lvl2pPr marL="457200" indent="0" algn="ctr" defTabSz="914400" rtl="0" eaLnBrk="1" latinLnBrk="0" hangingPunct="1">
              <a:spcBef>
                <a:spcPct val="20000"/>
              </a:spcBef>
              <a:buFont typeface="Arial" pitchFamily="34" charset="0"/>
              <a:buNone/>
              <a:defRPr sz="2800" kern="1200">
                <a:solidFill>
                  <a:schemeClr val="tx1">
                    <a:tint val="75000"/>
                  </a:schemeClr>
                </a:solidFill>
                <a:latin typeface="+mn-lt"/>
                <a:ea typeface="+mn-ea"/>
                <a:cs typeface="+mn-cs"/>
              </a:defRPr>
            </a:lvl2pPr>
            <a:lvl3pPr marL="914400" indent="0" algn="ctr" defTabSz="914400" rtl="0" eaLnBrk="1" latinLnBrk="0" hangingPunct="1">
              <a:spcBef>
                <a:spcPct val="20000"/>
              </a:spcBef>
              <a:buFont typeface="Arial" pitchFamily="34" charset="0"/>
              <a:buNone/>
              <a:defRPr sz="2400" kern="1200">
                <a:solidFill>
                  <a:schemeClr val="tx1">
                    <a:tint val="75000"/>
                  </a:schemeClr>
                </a:solidFill>
                <a:latin typeface="+mn-lt"/>
                <a:ea typeface="+mn-ea"/>
                <a:cs typeface="+mn-cs"/>
              </a:defRPr>
            </a:lvl3pPr>
            <a:lvl4pPr marL="1371600" indent="0" algn="ctr" defTabSz="914400" rtl="0" eaLnBrk="1" latinLnBrk="0" hangingPunct="1">
              <a:spcBef>
                <a:spcPct val="20000"/>
              </a:spcBef>
              <a:buFont typeface="Arial" pitchFamily="34" charset="0"/>
              <a:buNone/>
              <a:defRPr sz="2000" kern="1200">
                <a:solidFill>
                  <a:schemeClr val="tx1">
                    <a:tint val="75000"/>
                  </a:schemeClr>
                </a:solidFill>
                <a:latin typeface="+mn-lt"/>
                <a:ea typeface="+mn-ea"/>
                <a:cs typeface="+mn-cs"/>
              </a:defRPr>
            </a:lvl4pPr>
            <a:lvl5pPr marL="1828800" indent="0" algn="ctr" defTabSz="914400" rtl="0" eaLnBrk="1" latinLnBrk="0" hangingPunct="1">
              <a:spcBef>
                <a:spcPct val="20000"/>
              </a:spcBef>
              <a:buFont typeface="Arial" pitchFamily="34" charset="0"/>
              <a:buNone/>
              <a:defRPr sz="2000" kern="1200">
                <a:solidFill>
                  <a:schemeClr val="tx1">
                    <a:tint val="75000"/>
                  </a:schemeClr>
                </a:solidFill>
                <a:latin typeface="+mn-lt"/>
                <a:ea typeface="+mn-ea"/>
                <a:cs typeface="+mn-cs"/>
              </a:defRPr>
            </a:lvl5pPr>
            <a:lvl6pPr marL="2286000" indent="0" algn="ctr" defTabSz="914400" rtl="0" eaLnBrk="1" latinLnBrk="0" hangingPunct="1">
              <a:spcBef>
                <a:spcPct val="20000"/>
              </a:spcBef>
              <a:buFont typeface="Arial" pitchFamily="34" charset="0"/>
              <a:buNone/>
              <a:defRPr sz="2000" kern="1200">
                <a:solidFill>
                  <a:schemeClr val="tx1">
                    <a:tint val="75000"/>
                  </a:schemeClr>
                </a:solidFill>
                <a:latin typeface="+mn-lt"/>
                <a:ea typeface="+mn-ea"/>
                <a:cs typeface="+mn-cs"/>
              </a:defRPr>
            </a:lvl6pPr>
            <a:lvl7pPr marL="2743200" indent="0" algn="ctr" defTabSz="914400" rtl="0" eaLnBrk="1" latinLnBrk="0" hangingPunct="1">
              <a:spcBef>
                <a:spcPct val="20000"/>
              </a:spcBef>
              <a:buFont typeface="Arial" pitchFamily="34" charset="0"/>
              <a:buNone/>
              <a:defRPr sz="2000" kern="1200">
                <a:solidFill>
                  <a:schemeClr val="tx1">
                    <a:tint val="75000"/>
                  </a:schemeClr>
                </a:solidFill>
                <a:latin typeface="+mn-lt"/>
                <a:ea typeface="+mn-ea"/>
                <a:cs typeface="+mn-cs"/>
              </a:defRPr>
            </a:lvl7pPr>
            <a:lvl8pPr marL="3200400" indent="0" algn="ctr" defTabSz="914400" rtl="0" eaLnBrk="1" latinLnBrk="0" hangingPunct="1">
              <a:spcBef>
                <a:spcPct val="20000"/>
              </a:spcBef>
              <a:buFont typeface="Arial" pitchFamily="34" charset="0"/>
              <a:buNone/>
              <a:defRPr sz="2000" kern="1200">
                <a:solidFill>
                  <a:schemeClr val="tx1">
                    <a:tint val="75000"/>
                  </a:schemeClr>
                </a:solidFill>
                <a:latin typeface="+mn-lt"/>
                <a:ea typeface="+mn-ea"/>
                <a:cs typeface="+mn-cs"/>
              </a:defRPr>
            </a:lvl8pPr>
            <a:lvl9pPr marL="3657600" indent="0" algn="ctr" defTabSz="914400" rtl="0" eaLnBrk="1" latinLnBrk="0" hangingPunct="1">
              <a:spcBef>
                <a:spcPct val="20000"/>
              </a:spcBef>
              <a:buFont typeface="Arial" pitchFamily="34" charset="0"/>
              <a:buNone/>
              <a:defRPr sz="2000" kern="1200">
                <a:solidFill>
                  <a:schemeClr val="tx1">
                    <a:tint val="75000"/>
                  </a:schemeClr>
                </a:solidFill>
                <a:latin typeface="+mn-lt"/>
                <a:ea typeface="+mn-ea"/>
                <a:cs typeface="+mn-cs"/>
              </a:defRPr>
            </a:lvl9pPr>
          </a:lstStyle>
          <a:p>
            <a:r>
              <a:rPr lang="en-GB" dirty="0" smtClean="0"/>
              <a:t> </a:t>
            </a:r>
            <a:endParaRPr lang="en-GB" dirty="0"/>
          </a:p>
        </p:txBody>
      </p:sp>
      <p:grpSp>
        <p:nvGrpSpPr>
          <p:cNvPr id="8" name="Group 7"/>
          <p:cNvGrpSpPr/>
          <p:nvPr/>
        </p:nvGrpSpPr>
        <p:grpSpPr>
          <a:xfrm>
            <a:off x="1331640" y="2819400"/>
            <a:ext cx="6897960" cy="1428929"/>
            <a:chOff x="1331640" y="2819400"/>
            <a:chExt cx="6897960" cy="1428929"/>
          </a:xfrm>
        </p:grpSpPr>
        <p:sp>
          <p:nvSpPr>
            <p:cNvPr id="4" name="Subtitle 2"/>
            <p:cNvSpPr txBox="1">
              <a:spLocks/>
            </p:cNvSpPr>
            <p:nvPr/>
          </p:nvSpPr>
          <p:spPr>
            <a:xfrm>
              <a:off x="1331640" y="2996952"/>
              <a:ext cx="6400800" cy="648072"/>
            </a:xfrm>
            <a:prstGeom prst="rect">
              <a:avLst/>
            </a:prstGeom>
          </p:spPr>
          <p:txBody>
            <a:bodyPr vert="horz" lIns="91440" tIns="45720" rIns="91440" bIns="45720" rtlCol="0">
              <a:normAutofit/>
            </a:bodyPr>
            <a:lstStyle>
              <a:lvl1pPr marL="0" indent="0" algn="ctr" defTabSz="914400" rtl="0" eaLnBrk="1" latinLnBrk="0" hangingPunct="1">
                <a:spcBef>
                  <a:spcPct val="20000"/>
                </a:spcBef>
                <a:buFont typeface="Arial" pitchFamily="34" charset="0"/>
                <a:buNone/>
                <a:defRPr sz="3200" kern="1200">
                  <a:solidFill>
                    <a:schemeClr val="tx1">
                      <a:tint val="75000"/>
                    </a:schemeClr>
                  </a:solidFill>
                  <a:latin typeface="+mn-lt"/>
                  <a:ea typeface="+mn-ea"/>
                  <a:cs typeface="+mn-cs"/>
                </a:defRPr>
              </a:lvl1pPr>
              <a:lvl2pPr marL="457200" indent="0" algn="ctr" defTabSz="914400" rtl="0" eaLnBrk="1" latinLnBrk="0" hangingPunct="1">
                <a:spcBef>
                  <a:spcPct val="20000"/>
                </a:spcBef>
                <a:buFont typeface="Arial" pitchFamily="34" charset="0"/>
                <a:buNone/>
                <a:defRPr sz="2800" kern="1200">
                  <a:solidFill>
                    <a:schemeClr val="tx1">
                      <a:tint val="75000"/>
                    </a:schemeClr>
                  </a:solidFill>
                  <a:latin typeface="+mn-lt"/>
                  <a:ea typeface="+mn-ea"/>
                  <a:cs typeface="+mn-cs"/>
                </a:defRPr>
              </a:lvl2pPr>
              <a:lvl3pPr marL="914400" indent="0" algn="ctr" defTabSz="914400" rtl="0" eaLnBrk="1" latinLnBrk="0" hangingPunct="1">
                <a:spcBef>
                  <a:spcPct val="20000"/>
                </a:spcBef>
                <a:buFont typeface="Arial" pitchFamily="34" charset="0"/>
                <a:buNone/>
                <a:defRPr sz="2400" kern="1200">
                  <a:solidFill>
                    <a:schemeClr val="tx1">
                      <a:tint val="75000"/>
                    </a:schemeClr>
                  </a:solidFill>
                  <a:latin typeface="+mn-lt"/>
                  <a:ea typeface="+mn-ea"/>
                  <a:cs typeface="+mn-cs"/>
                </a:defRPr>
              </a:lvl3pPr>
              <a:lvl4pPr marL="1371600" indent="0" algn="ctr" defTabSz="914400" rtl="0" eaLnBrk="1" latinLnBrk="0" hangingPunct="1">
                <a:spcBef>
                  <a:spcPct val="20000"/>
                </a:spcBef>
                <a:buFont typeface="Arial" pitchFamily="34" charset="0"/>
                <a:buNone/>
                <a:defRPr sz="2000" kern="1200">
                  <a:solidFill>
                    <a:schemeClr val="tx1">
                      <a:tint val="75000"/>
                    </a:schemeClr>
                  </a:solidFill>
                  <a:latin typeface="+mn-lt"/>
                  <a:ea typeface="+mn-ea"/>
                  <a:cs typeface="+mn-cs"/>
                </a:defRPr>
              </a:lvl4pPr>
              <a:lvl5pPr marL="1828800" indent="0" algn="ctr" defTabSz="914400" rtl="0" eaLnBrk="1" latinLnBrk="0" hangingPunct="1">
                <a:spcBef>
                  <a:spcPct val="20000"/>
                </a:spcBef>
                <a:buFont typeface="Arial" pitchFamily="34" charset="0"/>
                <a:buNone/>
                <a:defRPr sz="2000" kern="1200">
                  <a:solidFill>
                    <a:schemeClr val="tx1">
                      <a:tint val="75000"/>
                    </a:schemeClr>
                  </a:solidFill>
                  <a:latin typeface="+mn-lt"/>
                  <a:ea typeface="+mn-ea"/>
                  <a:cs typeface="+mn-cs"/>
                </a:defRPr>
              </a:lvl5pPr>
              <a:lvl6pPr marL="2286000" indent="0" algn="ctr" defTabSz="914400" rtl="0" eaLnBrk="1" latinLnBrk="0" hangingPunct="1">
                <a:spcBef>
                  <a:spcPct val="20000"/>
                </a:spcBef>
                <a:buFont typeface="Arial" pitchFamily="34" charset="0"/>
                <a:buNone/>
                <a:defRPr sz="2000" kern="1200">
                  <a:solidFill>
                    <a:schemeClr val="tx1">
                      <a:tint val="75000"/>
                    </a:schemeClr>
                  </a:solidFill>
                  <a:latin typeface="+mn-lt"/>
                  <a:ea typeface="+mn-ea"/>
                  <a:cs typeface="+mn-cs"/>
                </a:defRPr>
              </a:lvl6pPr>
              <a:lvl7pPr marL="2743200" indent="0" algn="ctr" defTabSz="914400" rtl="0" eaLnBrk="1" latinLnBrk="0" hangingPunct="1">
                <a:spcBef>
                  <a:spcPct val="20000"/>
                </a:spcBef>
                <a:buFont typeface="Arial" pitchFamily="34" charset="0"/>
                <a:buNone/>
                <a:defRPr sz="2000" kern="1200">
                  <a:solidFill>
                    <a:schemeClr val="tx1">
                      <a:tint val="75000"/>
                    </a:schemeClr>
                  </a:solidFill>
                  <a:latin typeface="+mn-lt"/>
                  <a:ea typeface="+mn-ea"/>
                  <a:cs typeface="+mn-cs"/>
                </a:defRPr>
              </a:lvl7pPr>
              <a:lvl8pPr marL="3200400" indent="0" algn="ctr" defTabSz="914400" rtl="0" eaLnBrk="1" latinLnBrk="0" hangingPunct="1">
                <a:spcBef>
                  <a:spcPct val="20000"/>
                </a:spcBef>
                <a:buFont typeface="Arial" pitchFamily="34" charset="0"/>
                <a:buNone/>
                <a:defRPr sz="2000" kern="1200">
                  <a:solidFill>
                    <a:schemeClr val="tx1">
                      <a:tint val="75000"/>
                    </a:schemeClr>
                  </a:solidFill>
                  <a:latin typeface="+mn-lt"/>
                  <a:ea typeface="+mn-ea"/>
                  <a:cs typeface="+mn-cs"/>
                </a:defRPr>
              </a:lvl8pPr>
              <a:lvl9pPr marL="3657600" indent="0" algn="ctr" defTabSz="914400" rtl="0" eaLnBrk="1" latinLnBrk="0" hangingPunct="1">
                <a:spcBef>
                  <a:spcPct val="20000"/>
                </a:spcBef>
                <a:buFont typeface="Arial" pitchFamily="34" charset="0"/>
                <a:buNone/>
                <a:defRPr sz="2000" kern="1200">
                  <a:solidFill>
                    <a:schemeClr val="tx1">
                      <a:tint val="75000"/>
                    </a:schemeClr>
                  </a:solidFill>
                  <a:latin typeface="+mn-lt"/>
                  <a:ea typeface="+mn-ea"/>
                  <a:cs typeface="+mn-cs"/>
                </a:defRPr>
              </a:lvl9pPr>
            </a:lstStyle>
            <a:p>
              <a:r>
                <a:rPr lang="en-GB" dirty="0" smtClean="0">
                  <a:solidFill>
                    <a:schemeClr val="tx1"/>
                  </a:solidFill>
                </a:rPr>
                <a:t>2</a:t>
              </a:r>
              <a:r>
                <a:rPr lang="en-GB" dirty="0" smtClean="0">
                  <a:solidFill>
                    <a:srgbClr val="FFFF00"/>
                  </a:solidFill>
                </a:rPr>
                <a:t>a</a:t>
              </a:r>
              <a:r>
                <a:rPr lang="en-GB" dirty="0" smtClean="0">
                  <a:solidFill>
                    <a:srgbClr val="FF0000"/>
                  </a:solidFill>
                </a:rPr>
                <a:t> </a:t>
              </a:r>
              <a:r>
                <a:rPr lang="en-GB" dirty="0" smtClean="0"/>
                <a:t>= u +</a:t>
              </a:r>
              <a:r>
                <a:rPr lang="en-GB" dirty="0" smtClean="0">
                  <a:solidFill>
                    <a:srgbClr val="FF0000"/>
                  </a:solidFill>
                </a:rPr>
                <a:t> </a:t>
              </a:r>
              <a:r>
                <a:rPr lang="en-GB" dirty="0" smtClean="0">
                  <a:solidFill>
                    <a:srgbClr val="FFFFFF"/>
                  </a:solidFill>
                </a:rPr>
                <a:t>3</a:t>
              </a:r>
              <a:r>
                <a:rPr lang="en-GB" dirty="0" smtClean="0">
                  <a:solidFill>
                    <a:srgbClr val="FFFF00"/>
                  </a:solidFill>
                </a:rPr>
                <a:t>a</a:t>
              </a:r>
              <a:r>
                <a:rPr lang="en-GB" dirty="0" smtClean="0">
                  <a:solidFill>
                    <a:srgbClr val="FFFFFF"/>
                  </a:solidFill>
                </a:rPr>
                <a:t> </a:t>
              </a:r>
              <a:endParaRPr lang="en-GB" dirty="0">
                <a:solidFill>
                  <a:srgbClr val="FFFFFF"/>
                </a:solidFill>
              </a:endParaRPr>
            </a:p>
          </p:txBody>
        </p:sp>
        <p:sp>
          <p:nvSpPr>
            <p:cNvPr id="6" name="Oval 5"/>
            <p:cNvSpPr/>
            <p:nvPr/>
          </p:nvSpPr>
          <p:spPr>
            <a:xfrm>
              <a:off x="4953000" y="3048000"/>
              <a:ext cx="533400" cy="609600"/>
            </a:xfrm>
            <a:prstGeom prst="ellipse">
              <a:avLst/>
            </a:prstGeom>
            <a:solidFill>
              <a:srgbClr val="FF6600">
                <a:alpha val="49000"/>
              </a:srgbClr>
            </a:solidFill>
            <a:ln>
              <a:solidFill>
                <a:schemeClr val="accent1">
                  <a:shade val="95000"/>
                  <a:satMod val="105000"/>
                  <a:alpha val="40000"/>
                </a:schemeClr>
              </a:solidFill>
            </a:ln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7" name="TextBox 6"/>
            <p:cNvSpPr txBox="1"/>
            <p:nvPr/>
          </p:nvSpPr>
          <p:spPr>
            <a:xfrm>
              <a:off x="6400800" y="3048000"/>
              <a:ext cx="1828800" cy="1200329"/>
            </a:xfrm>
            <a:prstGeom prst="rect">
              <a:avLst/>
            </a:prstGeom>
            <a:noFill/>
          </p:spPr>
          <p:txBody>
            <a:bodyPr wrap="square" rtlCol="0">
              <a:spAutoFit/>
            </a:bodyPr>
            <a:lstStyle/>
            <a:p>
              <a:r>
                <a:rPr lang="en-US" dirty="0" smtClean="0"/>
                <a:t>Leave largest a where it is and move the others to that side</a:t>
              </a:r>
              <a:endParaRPr lang="en-US" dirty="0"/>
            </a:p>
          </p:txBody>
        </p:sp>
        <p:sp>
          <p:nvSpPr>
            <p:cNvPr id="9" name="U-Turn Arrow 8"/>
            <p:cNvSpPr/>
            <p:nvPr/>
          </p:nvSpPr>
          <p:spPr>
            <a:xfrm>
              <a:off x="3886200" y="2819400"/>
              <a:ext cx="1981200" cy="304800"/>
            </a:xfrm>
            <a:prstGeom prst="uturnArrow">
              <a:avLst>
                <a:gd name="adj1" fmla="val 25000"/>
                <a:gd name="adj2" fmla="val 25000"/>
                <a:gd name="adj3" fmla="val 25000"/>
                <a:gd name="adj4" fmla="val 43750"/>
                <a:gd name="adj5" fmla="val 75000"/>
              </a:avLst>
            </a:prstGeom>
            <a:solidFill>
              <a:srgbClr val="FFFF00"/>
            </a:solidFill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>
                <a:solidFill>
                  <a:schemeClr val="tx1"/>
                </a:solidFill>
              </a:endParaRPr>
            </a:p>
          </p:txBody>
        </p:sp>
      </p:grpSp>
    </p:spTree>
    <p:extLst>
      <p:ext uri="{BB962C8B-B14F-4D97-AF65-F5344CB8AC3E}">
        <p14:creationId xmlns="" xmlns:a="http://schemas.openxmlformats.org/drawingml/2006/main" xmlns:r="http://schemas.openxmlformats.org/officeDocument/2006/relationships" xmlns:p="http://schemas.openxmlformats.org/presentationml/2006/main" xmlns:p14="http://schemas.microsoft.com/office/powerpoint/2010/main" xmlns:mv="urn:schemas-microsoft-com:mac:vml" xmlns:mc="http://schemas.openxmlformats.org/markup-compatibility/2006" val="1214069289"/>
      </p:ext>
    </p:extLst>
  </p:cSld>
  <p:clrMapOvr>
    <a:masterClrMapping/>
  </p:clrMapOvr>
  <p:timing>
    <p:tnLst>
      <p:par>
        <p:cTn id="1" dur="indefinite" restart="never" nodeType="tmRoot"/>
      </p:par>
    </p:tnLst>
  </p:timing>
</p:sld>
</file>

<file path=ppt/slides/slide38.xml><?xml version="1.0" encoding="utf-8"?>
<p:sld xmlns:a="http://schemas.openxmlformats.org/drawingml/2006/main" xmlns:r="http://schemas.openxmlformats.org/officeDocument/2006/relationships" xmlns:mc="http://schemas.openxmlformats.org/markup-compatibility/2006" xmlns:mv="urn:schemas-microsoft-com:mac:vml" xmlns:p="http://schemas.openxmlformats.org/presentationml/2006/main" mc:Ignorable="mv" mc:PreserveAttributes="mv:*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ctrTitle"/>
          </p:nvPr>
        </p:nvSpPr>
        <p:spPr>
          <a:xfrm>
            <a:off x="611560" y="476672"/>
            <a:ext cx="7772400" cy="1470025"/>
          </a:xfrm>
        </p:spPr>
        <p:txBody>
          <a:bodyPr/>
          <a:lstStyle/>
          <a:p>
            <a:r>
              <a:rPr lang="en-GB" dirty="0" smtClean="0"/>
              <a:t>Example 2</a:t>
            </a:r>
            <a:endParaRPr lang="en-GB" dirty="0"/>
          </a:p>
        </p:txBody>
      </p:sp>
      <p:sp>
        <p:nvSpPr>
          <p:cNvPr id="3" name="Subtitle 2"/>
          <p:cNvSpPr>
            <a:spLocks noGrp="1"/>
          </p:cNvSpPr>
          <p:nvPr>
            <p:ph type="subTitle" idx="1"/>
          </p:nvPr>
        </p:nvSpPr>
        <p:spPr>
          <a:xfrm>
            <a:off x="1403648" y="1772816"/>
            <a:ext cx="6400800" cy="1752600"/>
          </a:xfrm>
        </p:spPr>
        <p:txBody>
          <a:bodyPr>
            <a:normAutofit/>
          </a:bodyPr>
          <a:lstStyle/>
          <a:p>
            <a:r>
              <a:rPr lang="en-GB" dirty="0" smtClean="0"/>
              <a:t>Q2: Make </a:t>
            </a:r>
            <a:r>
              <a:rPr lang="en-GB" dirty="0" smtClean="0">
                <a:solidFill>
                  <a:srgbClr val="FFFFFF"/>
                </a:solidFill>
              </a:rPr>
              <a:t>a</a:t>
            </a:r>
            <a:r>
              <a:rPr lang="en-GB" dirty="0" smtClean="0">
                <a:solidFill>
                  <a:srgbClr val="FF0000"/>
                </a:solidFill>
              </a:rPr>
              <a:t> </a:t>
            </a:r>
            <a:r>
              <a:rPr lang="en-GB" dirty="0" smtClean="0"/>
              <a:t>the subject of this equation</a:t>
            </a:r>
          </a:p>
          <a:p>
            <a:endParaRPr lang="en-GB" dirty="0"/>
          </a:p>
        </p:txBody>
      </p:sp>
      <p:sp>
        <p:nvSpPr>
          <p:cNvPr id="5" name="Subtitle 2"/>
          <p:cNvSpPr txBox="1">
            <a:spLocks/>
          </p:cNvSpPr>
          <p:nvPr/>
        </p:nvSpPr>
        <p:spPr>
          <a:xfrm>
            <a:off x="1704047" y="4077072"/>
            <a:ext cx="6400800" cy="648072"/>
          </a:xfrm>
          <a:prstGeom prst="rect">
            <a:avLst/>
          </a:prstGeom>
        </p:spPr>
        <p:txBody>
          <a:bodyPr vert="horz" lIns="91440" tIns="45720" rIns="91440" bIns="45720" rtlCol="0">
            <a:normAutofit/>
          </a:bodyPr>
          <a:lstStyle>
            <a:lvl1pPr marL="0" indent="0" algn="ctr" defTabSz="914400" rtl="0" eaLnBrk="1" latinLnBrk="0" hangingPunct="1">
              <a:spcBef>
                <a:spcPct val="20000"/>
              </a:spcBef>
              <a:buFont typeface="Arial" pitchFamily="34" charset="0"/>
              <a:buNone/>
              <a:defRPr sz="3200" kern="1200">
                <a:solidFill>
                  <a:schemeClr val="tx1">
                    <a:tint val="75000"/>
                  </a:schemeClr>
                </a:solidFill>
                <a:latin typeface="+mn-lt"/>
                <a:ea typeface="+mn-ea"/>
                <a:cs typeface="+mn-cs"/>
              </a:defRPr>
            </a:lvl1pPr>
            <a:lvl2pPr marL="457200" indent="0" algn="ctr" defTabSz="914400" rtl="0" eaLnBrk="1" latinLnBrk="0" hangingPunct="1">
              <a:spcBef>
                <a:spcPct val="20000"/>
              </a:spcBef>
              <a:buFont typeface="Arial" pitchFamily="34" charset="0"/>
              <a:buNone/>
              <a:defRPr sz="2800" kern="1200">
                <a:solidFill>
                  <a:schemeClr val="tx1">
                    <a:tint val="75000"/>
                  </a:schemeClr>
                </a:solidFill>
                <a:latin typeface="+mn-lt"/>
                <a:ea typeface="+mn-ea"/>
                <a:cs typeface="+mn-cs"/>
              </a:defRPr>
            </a:lvl2pPr>
            <a:lvl3pPr marL="914400" indent="0" algn="ctr" defTabSz="914400" rtl="0" eaLnBrk="1" latinLnBrk="0" hangingPunct="1">
              <a:spcBef>
                <a:spcPct val="20000"/>
              </a:spcBef>
              <a:buFont typeface="Arial" pitchFamily="34" charset="0"/>
              <a:buNone/>
              <a:defRPr sz="2400" kern="1200">
                <a:solidFill>
                  <a:schemeClr val="tx1">
                    <a:tint val="75000"/>
                  </a:schemeClr>
                </a:solidFill>
                <a:latin typeface="+mn-lt"/>
                <a:ea typeface="+mn-ea"/>
                <a:cs typeface="+mn-cs"/>
              </a:defRPr>
            </a:lvl3pPr>
            <a:lvl4pPr marL="1371600" indent="0" algn="ctr" defTabSz="914400" rtl="0" eaLnBrk="1" latinLnBrk="0" hangingPunct="1">
              <a:spcBef>
                <a:spcPct val="20000"/>
              </a:spcBef>
              <a:buFont typeface="Arial" pitchFamily="34" charset="0"/>
              <a:buNone/>
              <a:defRPr sz="2000" kern="1200">
                <a:solidFill>
                  <a:schemeClr val="tx1">
                    <a:tint val="75000"/>
                  </a:schemeClr>
                </a:solidFill>
                <a:latin typeface="+mn-lt"/>
                <a:ea typeface="+mn-ea"/>
                <a:cs typeface="+mn-cs"/>
              </a:defRPr>
            </a:lvl4pPr>
            <a:lvl5pPr marL="1828800" indent="0" algn="ctr" defTabSz="914400" rtl="0" eaLnBrk="1" latinLnBrk="0" hangingPunct="1">
              <a:spcBef>
                <a:spcPct val="20000"/>
              </a:spcBef>
              <a:buFont typeface="Arial" pitchFamily="34" charset="0"/>
              <a:buNone/>
              <a:defRPr sz="2000" kern="1200">
                <a:solidFill>
                  <a:schemeClr val="tx1">
                    <a:tint val="75000"/>
                  </a:schemeClr>
                </a:solidFill>
                <a:latin typeface="+mn-lt"/>
                <a:ea typeface="+mn-ea"/>
                <a:cs typeface="+mn-cs"/>
              </a:defRPr>
            </a:lvl5pPr>
            <a:lvl6pPr marL="2286000" indent="0" algn="ctr" defTabSz="914400" rtl="0" eaLnBrk="1" latinLnBrk="0" hangingPunct="1">
              <a:spcBef>
                <a:spcPct val="20000"/>
              </a:spcBef>
              <a:buFont typeface="Arial" pitchFamily="34" charset="0"/>
              <a:buNone/>
              <a:defRPr sz="2000" kern="1200">
                <a:solidFill>
                  <a:schemeClr val="tx1">
                    <a:tint val="75000"/>
                  </a:schemeClr>
                </a:solidFill>
                <a:latin typeface="+mn-lt"/>
                <a:ea typeface="+mn-ea"/>
                <a:cs typeface="+mn-cs"/>
              </a:defRPr>
            </a:lvl6pPr>
            <a:lvl7pPr marL="2743200" indent="0" algn="ctr" defTabSz="914400" rtl="0" eaLnBrk="1" latinLnBrk="0" hangingPunct="1">
              <a:spcBef>
                <a:spcPct val="20000"/>
              </a:spcBef>
              <a:buFont typeface="Arial" pitchFamily="34" charset="0"/>
              <a:buNone/>
              <a:defRPr sz="2000" kern="1200">
                <a:solidFill>
                  <a:schemeClr val="tx1">
                    <a:tint val="75000"/>
                  </a:schemeClr>
                </a:solidFill>
                <a:latin typeface="+mn-lt"/>
                <a:ea typeface="+mn-ea"/>
                <a:cs typeface="+mn-cs"/>
              </a:defRPr>
            </a:lvl7pPr>
            <a:lvl8pPr marL="3200400" indent="0" algn="ctr" defTabSz="914400" rtl="0" eaLnBrk="1" latinLnBrk="0" hangingPunct="1">
              <a:spcBef>
                <a:spcPct val="20000"/>
              </a:spcBef>
              <a:buFont typeface="Arial" pitchFamily="34" charset="0"/>
              <a:buNone/>
              <a:defRPr sz="2000" kern="1200">
                <a:solidFill>
                  <a:schemeClr val="tx1">
                    <a:tint val="75000"/>
                  </a:schemeClr>
                </a:solidFill>
                <a:latin typeface="+mn-lt"/>
                <a:ea typeface="+mn-ea"/>
                <a:cs typeface="+mn-cs"/>
              </a:defRPr>
            </a:lvl8pPr>
            <a:lvl9pPr marL="3657600" indent="0" algn="ctr" defTabSz="914400" rtl="0" eaLnBrk="1" latinLnBrk="0" hangingPunct="1">
              <a:spcBef>
                <a:spcPct val="20000"/>
              </a:spcBef>
              <a:buFont typeface="Arial" pitchFamily="34" charset="0"/>
              <a:buNone/>
              <a:defRPr sz="2000" kern="1200">
                <a:solidFill>
                  <a:schemeClr val="tx1">
                    <a:tint val="75000"/>
                  </a:schemeClr>
                </a:solidFill>
                <a:latin typeface="+mn-lt"/>
                <a:ea typeface="+mn-ea"/>
                <a:cs typeface="+mn-cs"/>
              </a:defRPr>
            </a:lvl9pPr>
          </a:lstStyle>
          <a:p>
            <a:r>
              <a:rPr lang="en-GB" dirty="0" smtClean="0"/>
              <a:t> </a:t>
            </a:r>
            <a:endParaRPr lang="en-GB" dirty="0"/>
          </a:p>
        </p:txBody>
      </p:sp>
      <p:grpSp>
        <p:nvGrpSpPr>
          <p:cNvPr id="9" name="Group 8"/>
          <p:cNvGrpSpPr/>
          <p:nvPr/>
        </p:nvGrpSpPr>
        <p:grpSpPr>
          <a:xfrm>
            <a:off x="1752600" y="2819400"/>
            <a:ext cx="6477000" cy="874931"/>
            <a:chOff x="1752600" y="2819400"/>
            <a:chExt cx="6477000" cy="874931"/>
          </a:xfrm>
        </p:grpSpPr>
        <p:sp>
          <p:nvSpPr>
            <p:cNvPr id="4" name="Subtitle 2"/>
            <p:cNvSpPr txBox="1">
              <a:spLocks/>
            </p:cNvSpPr>
            <p:nvPr/>
          </p:nvSpPr>
          <p:spPr>
            <a:xfrm>
              <a:off x="1752600" y="2996952"/>
              <a:ext cx="6400800" cy="648072"/>
            </a:xfrm>
            <a:prstGeom prst="rect">
              <a:avLst/>
            </a:prstGeom>
          </p:spPr>
          <p:txBody>
            <a:bodyPr vert="horz" lIns="91440" tIns="45720" rIns="91440" bIns="45720" rtlCol="0">
              <a:normAutofit/>
            </a:bodyPr>
            <a:lstStyle>
              <a:lvl1pPr marL="0" indent="0" algn="ctr" defTabSz="914400" rtl="0" eaLnBrk="1" latinLnBrk="0" hangingPunct="1">
                <a:spcBef>
                  <a:spcPct val="20000"/>
                </a:spcBef>
                <a:buFont typeface="Arial" pitchFamily="34" charset="0"/>
                <a:buNone/>
                <a:defRPr sz="3200" kern="1200">
                  <a:solidFill>
                    <a:schemeClr val="tx1">
                      <a:tint val="75000"/>
                    </a:schemeClr>
                  </a:solidFill>
                  <a:latin typeface="+mn-lt"/>
                  <a:ea typeface="+mn-ea"/>
                  <a:cs typeface="+mn-cs"/>
                </a:defRPr>
              </a:lvl1pPr>
              <a:lvl2pPr marL="457200" indent="0" algn="ctr" defTabSz="914400" rtl="0" eaLnBrk="1" latinLnBrk="0" hangingPunct="1">
                <a:spcBef>
                  <a:spcPct val="20000"/>
                </a:spcBef>
                <a:buFont typeface="Arial" pitchFamily="34" charset="0"/>
                <a:buNone/>
                <a:defRPr sz="2800" kern="1200">
                  <a:solidFill>
                    <a:schemeClr val="tx1">
                      <a:tint val="75000"/>
                    </a:schemeClr>
                  </a:solidFill>
                  <a:latin typeface="+mn-lt"/>
                  <a:ea typeface="+mn-ea"/>
                  <a:cs typeface="+mn-cs"/>
                </a:defRPr>
              </a:lvl2pPr>
              <a:lvl3pPr marL="914400" indent="0" algn="ctr" defTabSz="914400" rtl="0" eaLnBrk="1" latinLnBrk="0" hangingPunct="1">
                <a:spcBef>
                  <a:spcPct val="20000"/>
                </a:spcBef>
                <a:buFont typeface="Arial" pitchFamily="34" charset="0"/>
                <a:buNone/>
                <a:defRPr sz="2400" kern="1200">
                  <a:solidFill>
                    <a:schemeClr val="tx1">
                      <a:tint val="75000"/>
                    </a:schemeClr>
                  </a:solidFill>
                  <a:latin typeface="+mn-lt"/>
                  <a:ea typeface="+mn-ea"/>
                  <a:cs typeface="+mn-cs"/>
                </a:defRPr>
              </a:lvl3pPr>
              <a:lvl4pPr marL="1371600" indent="0" algn="ctr" defTabSz="914400" rtl="0" eaLnBrk="1" latinLnBrk="0" hangingPunct="1">
                <a:spcBef>
                  <a:spcPct val="20000"/>
                </a:spcBef>
                <a:buFont typeface="Arial" pitchFamily="34" charset="0"/>
                <a:buNone/>
                <a:defRPr sz="2000" kern="1200">
                  <a:solidFill>
                    <a:schemeClr val="tx1">
                      <a:tint val="75000"/>
                    </a:schemeClr>
                  </a:solidFill>
                  <a:latin typeface="+mn-lt"/>
                  <a:ea typeface="+mn-ea"/>
                  <a:cs typeface="+mn-cs"/>
                </a:defRPr>
              </a:lvl4pPr>
              <a:lvl5pPr marL="1828800" indent="0" algn="ctr" defTabSz="914400" rtl="0" eaLnBrk="1" latinLnBrk="0" hangingPunct="1">
                <a:spcBef>
                  <a:spcPct val="20000"/>
                </a:spcBef>
                <a:buFont typeface="Arial" pitchFamily="34" charset="0"/>
                <a:buNone/>
                <a:defRPr sz="2000" kern="1200">
                  <a:solidFill>
                    <a:schemeClr val="tx1">
                      <a:tint val="75000"/>
                    </a:schemeClr>
                  </a:solidFill>
                  <a:latin typeface="+mn-lt"/>
                  <a:ea typeface="+mn-ea"/>
                  <a:cs typeface="+mn-cs"/>
                </a:defRPr>
              </a:lvl5pPr>
              <a:lvl6pPr marL="2286000" indent="0" algn="ctr" defTabSz="914400" rtl="0" eaLnBrk="1" latinLnBrk="0" hangingPunct="1">
                <a:spcBef>
                  <a:spcPct val="20000"/>
                </a:spcBef>
                <a:buFont typeface="Arial" pitchFamily="34" charset="0"/>
                <a:buNone/>
                <a:defRPr sz="2000" kern="1200">
                  <a:solidFill>
                    <a:schemeClr val="tx1">
                      <a:tint val="75000"/>
                    </a:schemeClr>
                  </a:solidFill>
                  <a:latin typeface="+mn-lt"/>
                  <a:ea typeface="+mn-ea"/>
                  <a:cs typeface="+mn-cs"/>
                </a:defRPr>
              </a:lvl6pPr>
              <a:lvl7pPr marL="2743200" indent="0" algn="ctr" defTabSz="914400" rtl="0" eaLnBrk="1" latinLnBrk="0" hangingPunct="1">
                <a:spcBef>
                  <a:spcPct val="20000"/>
                </a:spcBef>
                <a:buFont typeface="Arial" pitchFamily="34" charset="0"/>
                <a:buNone/>
                <a:defRPr sz="2000" kern="1200">
                  <a:solidFill>
                    <a:schemeClr val="tx1">
                      <a:tint val="75000"/>
                    </a:schemeClr>
                  </a:solidFill>
                  <a:latin typeface="+mn-lt"/>
                  <a:ea typeface="+mn-ea"/>
                  <a:cs typeface="+mn-cs"/>
                </a:defRPr>
              </a:lvl7pPr>
              <a:lvl8pPr marL="3200400" indent="0" algn="ctr" defTabSz="914400" rtl="0" eaLnBrk="1" latinLnBrk="0" hangingPunct="1">
                <a:spcBef>
                  <a:spcPct val="20000"/>
                </a:spcBef>
                <a:buFont typeface="Arial" pitchFamily="34" charset="0"/>
                <a:buNone/>
                <a:defRPr sz="2000" kern="1200">
                  <a:solidFill>
                    <a:schemeClr val="tx1">
                      <a:tint val="75000"/>
                    </a:schemeClr>
                  </a:solidFill>
                  <a:latin typeface="+mn-lt"/>
                  <a:ea typeface="+mn-ea"/>
                  <a:cs typeface="+mn-cs"/>
                </a:defRPr>
              </a:lvl8pPr>
              <a:lvl9pPr marL="3657600" indent="0" algn="ctr" defTabSz="914400" rtl="0" eaLnBrk="1" latinLnBrk="0" hangingPunct="1">
                <a:spcBef>
                  <a:spcPct val="20000"/>
                </a:spcBef>
                <a:buFont typeface="Arial" pitchFamily="34" charset="0"/>
                <a:buNone/>
                <a:defRPr sz="2000" kern="1200">
                  <a:solidFill>
                    <a:schemeClr val="tx1">
                      <a:tint val="75000"/>
                    </a:schemeClr>
                  </a:solidFill>
                  <a:latin typeface="+mn-lt"/>
                  <a:ea typeface="+mn-ea"/>
                  <a:cs typeface="+mn-cs"/>
                </a:defRPr>
              </a:lvl9pPr>
            </a:lstStyle>
            <a:p>
              <a:r>
                <a:rPr lang="en-GB" dirty="0" smtClean="0"/>
                <a:t> 0 = u +</a:t>
              </a:r>
              <a:r>
                <a:rPr lang="en-GB" dirty="0" smtClean="0">
                  <a:solidFill>
                    <a:srgbClr val="FF0000"/>
                  </a:solidFill>
                </a:rPr>
                <a:t> </a:t>
              </a:r>
              <a:r>
                <a:rPr lang="en-GB" dirty="0" smtClean="0">
                  <a:solidFill>
                    <a:srgbClr val="FFFFFF"/>
                  </a:solidFill>
                </a:rPr>
                <a:t>3</a:t>
              </a:r>
              <a:r>
                <a:rPr lang="en-GB" dirty="0" smtClean="0">
                  <a:solidFill>
                    <a:srgbClr val="FFFF00"/>
                  </a:solidFill>
                </a:rPr>
                <a:t>a - </a:t>
              </a:r>
              <a:r>
                <a:rPr lang="en-GB" dirty="0" smtClean="0">
                  <a:solidFill>
                    <a:schemeClr val="tx1"/>
                  </a:solidFill>
                </a:rPr>
                <a:t>2</a:t>
              </a:r>
              <a:r>
                <a:rPr lang="en-GB" dirty="0" smtClean="0">
                  <a:solidFill>
                    <a:srgbClr val="FFFF00"/>
                  </a:solidFill>
                </a:rPr>
                <a:t>a</a:t>
              </a:r>
              <a:r>
                <a:rPr lang="en-GB" dirty="0" smtClean="0">
                  <a:solidFill>
                    <a:srgbClr val="FFFFFF"/>
                  </a:solidFill>
                </a:rPr>
                <a:t> </a:t>
              </a:r>
              <a:endParaRPr lang="en-GB" dirty="0">
                <a:solidFill>
                  <a:srgbClr val="FFFFFF"/>
                </a:solidFill>
              </a:endParaRPr>
            </a:p>
          </p:txBody>
        </p:sp>
        <p:sp>
          <p:nvSpPr>
            <p:cNvPr id="6" name="Oval 5"/>
            <p:cNvSpPr/>
            <p:nvPr/>
          </p:nvSpPr>
          <p:spPr>
            <a:xfrm>
              <a:off x="4953000" y="3048000"/>
              <a:ext cx="533400" cy="609600"/>
            </a:xfrm>
            <a:prstGeom prst="ellipse">
              <a:avLst/>
            </a:prstGeom>
            <a:solidFill>
              <a:srgbClr val="FF6600">
                <a:alpha val="49000"/>
              </a:srgbClr>
            </a:solidFill>
            <a:ln>
              <a:solidFill>
                <a:schemeClr val="accent1">
                  <a:shade val="95000"/>
                  <a:satMod val="105000"/>
                  <a:alpha val="40000"/>
                </a:schemeClr>
              </a:solidFill>
            </a:ln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7" name="TextBox 6"/>
            <p:cNvSpPr txBox="1"/>
            <p:nvPr/>
          </p:nvSpPr>
          <p:spPr>
            <a:xfrm>
              <a:off x="6400800" y="3048000"/>
              <a:ext cx="1828800" cy="646331"/>
            </a:xfrm>
            <a:prstGeom prst="rect">
              <a:avLst/>
            </a:prstGeom>
            <a:noFill/>
          </p:spPr>
          <p:txBody>
            <a:bodyPr wrap="square" rtlCol="0">
              <a:spAutoFit/>
            </a:bodyPr>
            <a:lstStyle/>
            <a:p>
              <a:r>
                <a:rPr lang="en-US" dirty="0" smtClean="0"/>
                <a:t>Change side</a:t>
              </a:r>
            </a:p>
            <a:p>
              <a:r>
                <a:rPr lang="en-US" dirty="0" smtClean="0"/>
                <a:t>Change sign</a:t>
              </a:r>
              <a:endParaRPr lang="en-US" dirty="0"/>
            </a:p>
          </p:txBody>
        </p:sp>
        <p:sp>
          <p:nvSpPr>
            <p:cNvPr id="8" name="U-Turn Arrow 7"/>
            <p:cNvSpPr/>
            <p:nvPr/>
          </p:nvSpPr>
          <p:spPr>
            <a:xfrm>
              <a:off x="3886200" y="2819400"/>
              <a:ext cx="1981200" cy="304800"/>
            </a:xfrm>
            <a:prstGeom prst="uturnArrow">
              <a:avLst>
                <a:gd name="adj1" fmla="val 25000"/>
                <a:gd name="adj2" fmla="val 25000"/>
                <a:gd name="adj3" fmla="val 25000"/>
                <a:gd name="adj4" fmla="val 43750"/>
                <a:gd name="adj5" fmla="val 75000"/>
              </a:avLst>
            </a:prstGeom>
            <a:solidFill>
              <a:srgbClr val="FFFF00"/>
            </a:solidFill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>
                <a:solidFill>
                  <a:schemeClr val="tx1"/>
                </a:solidFill>
              </a:endParaRPr>
            </a:p>
          </p:txBody>
        </p:sp>
      </p:grpSp>
    </p:spTree>
    <p:extLst>
      <p:ext uri="{BB962C8B-B14F-4D97-AF65-F5344CB8AC3E}">
        <p14:creationId xmlns="" xmlns:a="http://schemas.openxmlformats.org/drawingml/2006/main" xmlns:r="http://schemas.openxmlformats.org/officeDocument/2006/relationships" xmlns:p="http://schemas.openxmlformats.org/presentationml/2006/main" xmlns:p14="http://schemas.microsoft.com/office/powerpoint/2010/main" xmlns:mv="urn:schemas-microsoft-com:mac:vml" xmlns:mc="http://schemas.openxmlformats.org/markup-compatibility/2006" val="1214069289"/>
      </p:ext>
    </p:extLst>
  </p:cSld>
  <p:clrMapOvr>
    <a:masterClrMapping/>
  </p:clrMapOvr>
  <p:timing>
    <p:tnLst>
      <p:par>
        <p:cTn id="1" dur="indefinite" restart="never" nodeType="tmRoot"/>
      </p:par>
    </p:tnLst>
  </p:timing>
</p:sld>
</file>

<file path=ppt/slides/slide39.xml><?xml version="1.0" encoding="utf-8"?>
<p:sld xmlns:a="http://schemas.openxmlformats.org/drawingml/2006/main" xmlns:r="http://schemas.openxmlformats.org/officeDocument/2006/relationships" xmlns:mc="http://schemas.openxmlformats.org/markup-compatibility/2006" xmlns:mv="urn:schemas-microsoft-com:mac:vml" xmlns:p="http://schemas.openxmlformats.org/presentationml/2006/main" mc:Ignorable="mv" mc:PreserveAttributes="mv:*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ctrTitle"/>
          </p:nvPr>
        </p:nvSpPr>
        <p:spPr>
          <a:xfrm>
            <a:off x="611560" y="476672"/>
            <a:ext cx="7772400" cy="1470025"/>
          </a:xfrm>
        </p:spPr>
        <p:txBody>
          <a:bodyPr/>
          <a:lstStyle/>
          <a:p>
            <a:r>
              <a:rPr lang="en-GB" dirty="0" smtClean="0"/>
              <a:t>Example 2</a:t>
            </a:r>
            <a:endParaRPr lang="en-GB" dirty="0"/>
          </a:p>
        </p:txBody>
      </p:sp>
      <p:sp>
        <p:nvSpPr>
          <p:cNvPr id="3" name="Subtitle 2"/>
          <p:cNvSpPr>
            <a:spLocks noGrp="1"/>
          </p:cNvSpPr>
          <p:nvPr>
            <p:ph type="subTitle" idx="1"/>
          </p:nvPr>
        </p:nvSpPr>
        <p:spPr>
          <a:xfrm>
            <a:off x="1403648" y="1772816"/>
            <a:ext cx="6400800" cy="1752600"/>
          </a:xfrm>
        </p:spPr>
        <p:txBody>
          <a:bodyPr>
            <a:normAutofit/>
          </a:bodyPr>
          <a:lstStyle/>
          <a:p>
            <a:r>
              <a:rPr lang="en-GB" dirty="0" smtClean="0"/>
              <a:t>Q2: Make </a:t>
            </a:r>
            <a:r>
              <a:rPr lang="en-GB" dirty="0" smtClean="0">
                <a:solidFill>
                  <a:srgbClr val="FFFFFF"/>
                </a:solidFill>
              </a:rPr>
              <a:t>a</a:t>
            </a:r>
            <a:r>
              <a:rPr lang="en-GB" dirty="0" smtClean="0">
                <a:solidFill>
                  <a:srgbClr val="FF0000"/>
                </a:solidFill>
              </a:rPr>
              <a:t> </a:t>
            </a:r>
            <a:r>
              <a:rPr lang="en-GB" dirty="0" smtClean="0"/>
              <a:t>the subject of this equation</a:t>
            </a:r>
          </a:p>
          <a:p>
            <a:endParaRPr lang="en-GB" dirty="0"/>
          </a:p>
        </p:txBody>
      </p:sp>
      <p:sp>
        <p:nvSpPr>
          <p:cNvPr id="5" name="Subtitle 2"/>
          <p:cNvSpPr txBox="1">
            <a:spLocks/>
          </p:cNvSpPr>
          <p:nvPr/>
        </p:nvSpPr>
        <p:spPr>
          <a:xfrm>
            <a:off x="1704047" y="4077072"/>
            <a:ext cx="6400800" cy="648072"/>
          </a:xfrm>
          <a:prstGeom prst="rect">
            <a:avLst/>
          </a:prstGeom>
        </p:spPr>
        <p:txBody>
          <a:bodyPr vert="horz" lIns="91440" tIns="45720" rIns="91440" bIns="45720" rtlCol="0">
            <a:normAutofit/>
          </a:bodyPr>
          <a:lstStyle>
            <a:lvl1pPr marL="0" indent="0" algn="ctr" defTabSz="914400" rtl="0" eaLnBrk="1" latinLnBrk="0" hangingPunct="1">
              <a:spcBef>
                <a:spcPct val="20000"/>
              </a:spcBef>
              <a:buFont typeface="Arial" pitchFamily="34" charset="0"/>
              <a:buNone/>
              <a:defRPr sz="3200" kern="1200">
                <a:solidFill>
                  <a:schemeClr val="tx1">
                    <a:tint val="75000"/>
                  </a:schemeClr>
                </a:solidFill>
                <a:latin typeface="+mn-lt"/>
                <a:ea typeface="+mn-ea"/>
                <a:cs typeface="+mn-cs"/>
              </a:defRPr>
            </a:lvl1pPr>
            <a:lvl2pPr marL="457200" indent="0" algn="ctr" defTabSz="914400" rtl="0" eaLnBrk="1" latinLnBrk="0" hangingPunct="1">
              <a:spcBef>
                <a:spcPct val="20000"/>
              </a:spcBef>
              <a:buFont typeface="Arial" pitchFamily="34" charset="0"/>
              <a:buNone/>
              <a:defRPr sz="2800" kern="1200">
                <a:solidFill>
                  <a:schemeClr val="tx1">
                    <a:tint val="75000"/>
                  </a:schemeClr>
                </a:solidFill>
                <a:latin typeface="+mn-lt"/>
                <a:ea typeface="+mn-ea"/>
                <a:cs typeface="+mn-cs"/>
              </a:defRPr>
            </a:lvl2pPr>
            <a:lvl3pPr marL="914400" indent="0" algn="ctr" defTabSz="914400" rtl="0" eaLnBrk="1" latinLnBrk="0" hangingPunct="1">
              <a:spcBef>
                <a:spcPct val="20000"/>
              </a:spcBef>
              <a:buFont typeface="Arial" pitchFamily="34" charset="0"/>
              <a:buNone/>
              <a:defRPr sz="2400" kern="1200">
                <a:solidFill>
                  <a:schemeClr val="tx1">
                    <a:tint val="75000"/>
                  </a:schemeClr>
                </a:solidFill>
                <a:latin typeface="+mn-lt"/>
                <a:ea typeface="+mn-ea"/>
                <a:cs typeface="+mn-cs"/>
              </a:defRPr>
            </a:lvl3pPr>
            <a:lvl4pPr marL="1371600" indent="0" algn="ctr" defTabSz="914400" rtl="0" eaLnBrk="1" latinLnBrk="0" hangingPunct="1">
              <a:spcBef>
                <a:spcPct val="20000"/>
              </a:spcBef>
              <a:buFont typeface="Arial" pitchFamily="34" charset="0"/>
              <a:buNone/>
              <a:defRPr sz="2000" kern="1200">
                <a:solidFill>
                  <a:schemeClr val="tx1">
                    <a:tint val="75000"/>
                  </a:schemeClr>
                </a:solidFill>
                <a:latin typeface="+mn-lt"/>
                <a:ea typeface="+mn-ea"/>
                <a:cs typeface="+mn-cs"/>
              </a:defRPr>
            </a:lvl4pPr>
            <a:lvl5pPr marL="1828800" indent="0" algn="ctr" defTabSz="914400" rtl="0" eaLnBrk="1" latinLnBrk="0" hangingPunct="1">
              <a:spcBef>
                <a:spcPct val="20000"/>
              </a:spcBef>
              <a:buFont typeface="Arial" pitchFamily="34" charset="0"/>
              <a:buNone/>
              <a:defRPr sz="2000" kern="1200">
                <a:solidFill>
                  <a:schemeClr val="tx1">
                    <a:tint val="75000"/>
                  </a:schemeClr>
                </a:solidFill>
                <a:latin typeface="+mn-lt"/>
                <a:ea typeface="+mn-ea"/>
                <a:cs typeface="+mn-cs"/>
              </a:defRPr>
            </a:lvl5pPr>
            <a:lvl6pPr marL="2286000" indent="0" algn="ctr" defTabSz="914400" rtl="0" eaLnBrk="1" latinLnBrk="0" hangingPunct="1">
              <a:spcBef>
                <a:spcPct val="20000"/>
              </a:spcBef>
              <a:buFont typeface="Arial" pitchFamily="34" charset="0"/>
              <a:buNone/>
              <a:defRPr sz="2000" kern="1200">
                <a:solidFill>
                  <a:schemeClr val="tx1">
                    <a:tint val="75000"/>
                  </a:schemeClr>
                </a:solidFill>
                <a:latin typeface="+mn-lt"/>
                <a:ea typeface="+mn-ea"/>
                <a:cs typeface="+mn-cs"/>
              </a:defRPr>
            </a:lvl6pPr>
            <a:lvl7pPr marL="2743200" indent="0" algn="ctr" defTabSz="914400" rtl="0" eaLnBrk="1" latinLnBrk="0" hangingPunct="1">
              <a:spcBef>
                <a:spcPct val="20000"/>
              </a:spcBef>
              <a:buFont typeface="Arial" pitchFamily="34" charset="0"/>
              <a:buNone/>
              <a:defRPr sz="2000" kern="1200">
                <a:solidFill>
                  <a:schemeClr val="tx1">
                    <a:tint val="75000"/>
                  </a:schemeClr>
                </a:solidFill>
                <a:latin typeface="+mn-lt"/>
                <a:ea typeface="+mn-ea"/>
                <a:cs typeface="+mn-cs"/>
              </a:defRPr>
            </a:lvl7pPr>
            <a:lvl8pPr marL="3200400" indent="0" algn="ctr" defTabSz="914400" rtl="0" eaLnBrk="1" latinLnBrk="0" hangingPunct="1">
              <a:spcBef>
                <a:spcPct val="20000"/>
              </a:spcBef>
              <a:buFont typeface="Arial" pitchFamily="34" charset="0"/>
              <a:buNone/>
              <a:defRPr sz="2000" kern="1200">
                <a:solidFill>
                  <a:schemeClr val="tx1">
                    <a:tint val="75000"/>
                  </a:schemeClr>
                </a:solidFill>
                <a:latin typeface="+mn-lt"/>
                <a:ea typeface="+mn-ea"/>
                <a:cs typeface="+mn-cs"/>
              </a:defRPr>
            </a:lvl8pPr>
            <a:lvl9pPr marL="3657600" indent="0" algn="ctr" defTabSz="914400" rtl="0" eaLnBrk="1" latinLnBrk="0" hangingPunct="1">
              <a:spcBef>
                <a:spcPct val="20000"/>
              </a:spcBef>
              <a:buFont typeface="Arial" pitchFamily="34" charset="0"/>
              <a:buNone/>
              <a:defRPr sz="2000" kern="1200">
                <a:solidFill>
                  <a:schemeClr val="tx1">
                    <a:tint val="75000"/>
                  </a:schemeClr>
                </a:solidFill>
                <a:latin typeface="+mn-lt"/>
                <a:ea typeface="+mn-ea"/>
                <a:cs typeface="+mn-cs"/>
              </a:defRPr>
            </a:lvl9pPr>
          </a:lstStyle>
          <a:p>
            <a:r>
              <a:rPr lang="en-GB" dirty="0" smtClean="0"/>
              <a:t> </a:t>
            </a:r>
            <a:endParaRPr lang="en-GB" dirty="0"/>
          </a:p>
        </p:txBody>
      </p:sp>
      <p:grpSp>
        <p:nvGrpSpPr>
          <p:cNvPr id="14" name="Group 13"/>
          <p:cNvGrpSpPr/>
          <p:nvPr/>
        </p:nvGrpSpPr>
        <p:grpSpPr>
          <a:xfrm>
            <a:off x="1295400" y="2819400"/>
            <a:ext cx="6934200" cy="2410599"/>
            <a:chOff x="1295400" y="2819400"/>
            <a:chExt cx="6934200" cy="2410599"/>
          </a:xfrm>
        </p:grpSpPr>
        <p:sp>
          <p:nvSpPr>
            <p:cNvPr id="4" name="Subtitle 2"/>
            <p:cNvSpPr txBox="1">
              <a:spLocks/>
            </p:cNvSpPr>
            <p:nvPr/>
          </p:nvSpPr>
          <p:spPr>
            <a:xfrm>
              <a:off x="1752600" y="2996952"/>
              <a:ext cx="6400800" cy="648072"/>
            </a:xfrm>
            <a:prstGeom prst="rect">
              <a:avLst/>
            </a:prstGeom>
          </p:spPr>
          <p:txBody>
            <a:bodyPr vert="horz" lIns="91440" tIns="45720" rIns="91440" bIns="45720" rtlCol="0">
              <a:normAutofit/>
            </a:bodyPr>
            <a:lstStyle>
              <a:lvl1pPr marL="0" indent="0" algn="ctr" defTabSz="914400" rtl="0" eaLnBrk="1" latinLnBrk="0" hangingPunct="1">
                <a:spcBef>
                  <a:spcPct val="20000"/>
                </a:spcBef>
                <a:buFont typeface="Arial" pitchFamily="34" charset="0"/>
                <a:buNone/>
                <a:defRPr sz="3200" kern="1200">
                  <a:solidFill>
                    <a:schemeClr val="tx1">
                      <a:tint val="75000"/>
                    </a:schemeClr>
                  </a:solidFill>
                  <a:latin typeface="+mn-lt"/>
                  <a:ea typeface="+mn-ea"/>
                  <a:cs typeface="+mn-cs"/>
                </a:defRPr>
              </a:lvl1pPr>
              <a:lvl2pPr marL="457200" indent="0" algn="ctr" defTabSz="914400" rtl="0" eaLnBrk="1" latinLnBrk="0" hangingPunct="1">
                <a:spcBef>
                  <a:spcPct val="20000"/>
                </a:spcBef>
                <a:buFont typeface="Arial" pitchFamily="34" charset="0"/>
                <a:buNone/>
                <a:defRPr sz="2800" kern="1200">
                  <a:solidFill>
                    <a:schemeClr val="tx1">
                      <a:tint val="75000"/>
                    </a:schemeClr>
                  </a:solidFill>
                  <a:latin typeface="+mn-lt"/>
                  <a:ea typeface="+mn-ea"/>
                  <a:cs typeface="+mn-cs"/>
                </a:defRPr>
              </a:lvl2pPr>
              <a:lvl3pPr marL="914400" indent="0" algn="ctr" defTabSz="914400" rtl="0" eaLnBrk="1" latinLnBrk="0" hangingPunct="1">
                <a:spcBef>
                  <a:spcPct val="20000"/>
                </a:spcBef>
                <a:buFont typeface="Arial" pitchFamily="34" charset="0"/>
                <a:buNone/>
                <a:defRPr sz="2400" kern="1200">
                  <a:solidFill>
                    <a:schemeClr val="tx1">
                      <a:tint val="75000"/>
                    </a:schemeClr>
                  </a:solidFill>
                  <a:latin typeface="+mn-lt"/>
                  <a:ea typeface="+mn-ea"/>
                  <a:cs typeface="+mn-cs"/>
                </a:defRPr>
              </a:lvl3pPr>
              <a:lvl4pPr marL="1371600" indent="0" algn="ctr" defTabSz="914400" rtl="0" eaLnBrk="1" latinLnBrk="0" hangingPunct="1">
                <a:spcBef>
                  <a:spcPct val="20000"/>
                </a:spcBef>
                <a:buFont typeface="Arial" pitchFamily="34" charset="0"/>
                <a:buNone/>
                <a:defRPr sz="2000" kern="1200">
                  <a:solidFill>
                    <a:schemeClr val="tx1">
                      <a:tint val="75000"/>
                    </a:schemeClr>
                  </a:solidFill>
                  <a:latin typeface="+mn-lt"/>
                  <a:ea typeface="+mn-ea"/>
                  <a:cs typeface="+mn-cs"/>
                </a:defRPr>
              </a:lvl4pPr>
              <a:lvl5pPr marL="1828800" indent="0" algn="ctr" defTabSz="914400" rtl="0" eaLnBrk="1" latinLnBrk="0" hangingPunct="1">
                <a:spcBef>
                  <a:spcPct val="20000"/>
                </a:spcBef>
                <a:buFont typeface="Arial" pitchFamily="34" charset="0"/>
                <a:buNone/>
                <a:defRPr sz="2000" kern="1200">
                  <a:solidFill>
                    <a:schemeClr val="tx1">
                      <a:tint val="75000"/>
                    </a:schemeClr>
                  </a:solidFill>
                  <a:latin typeface="+mn-lt"/>
                  <a:ea typeface="+mn-ea"/>
                  <a:cs typeface="+mn-cs"/>
                </a:defRPr>
              </a:lvl5pPr>
              <a:lvl6pPr marL="2286000" indent="0" algn="ctr" defTabSz="914400" rtl="0" eaLnBrk="1" latinLnBrk="0" hangingPunct="1">
                <a:spcBef>
                  <a:spcPct val="20000"/>
                </a:spcBef>
                <a:buFont typeface="Arial" pitchFamily="34" charset="0"/>
                <a:buNone/>
                <a:defRPr sz="2000" kern="1200">
                  <a:solidFill>
                    <a:schemeClr val="tx1">
                      <a:tint val="75000"/>
                    </a:schemeClr>
                  </a:solidFill>
                  <a:latin typeface="+mn-lt"/>
                  <a:ea typeface="+mn-ea"/>
                  <a:cs typeface="+mn-cs"/>
                </a:defRPr>
              </a:lvl6pPr>
              <a:lvl7pPr marL="2743200" indent="0" algn="ctr" defTabSz="914400" rtl="0" eaLnBrk="1" latinLnBrk="0" hangingPunct="1">
                <a:spcBef>
                  <a:spcPct val="20000"/>
                </a:spcBef>
                <a:buFont typeface="Arial" pitchFamily="34" charset="0"/>
                <a:buNone/>
                <a:defRPr sz="2000" kern="1200">
                  <a:solidFill>
                    <a:schemeClr val="tx1">
                      <a:tint val="75000"/>
                    </a:schemeClr>
                  </a:solidFill>
                  <a:latin typeface="+mn-lt"/>
                  <a:ea typeface="+mn-ea"/>
                  <a:cs typeface="+mn-cs"/>
                </a:defRPr>
              </a:lvl7pPr>
              <a:lvl8pPr marL="3200400" indent="0" algn="ctr" defTabSz="914400" rtl="0" eaLnBrk="1" latinLnBrk="0" hangingPunct="1">
                <a:spcBef>
                  <a:spcPct val="20000"/>
                </a:spcBef>
                <a:buFont typeface="Arial" pitchFamily="34" charset="0"/>
                <a:buNone/>
                <a:defRPr sz="2000" kern="1200">
                  <a:solidFill>
                    <a:schemeClr val="tx1">
                      <a:tint val="75000"/>
                    </a:schemeClr>
                  </a:solidFill>
                  <a:latin typeface="+mn-lt"/>
                  <a:ea typeface="+mn-ea"/>
                  <a:cs typeface="+mn-cs"/>
                </a:defRPr>
              </a:lvl8pPr>
              <a:lvl9pPr marL="3657600" indent="0" algn="ctr" defTabSz="914400" rtl="0" eaLnBrk="1" latinLnBrk="0" hangingPunct="1">
                <a:spcBef>
                  <a:spcPct val="20000"/>
                </a:spcBef>
                <a:buFont typeface="Arial" pitchFamily="34" charset="0"/>
                <a:buNone/>
                <a:defRPr sz="2000" kern="1200">
                  <a:solidFill>
                    <a:schemeClr val="tx1">
                      <a:tint val="75000"/>
                    </a:schemeClr>
                  </a:solidFill>
                  <a:latin typeface="+mn-lt"/>
                  <a:ea typeface="+mn-ea"/>
                  <a:cs typeface="+mn-cs"/>
                </a:defRPr>
              </a:lvl9pPr>
            </a:lstStyle>
            <a:p>
              <a:r>
                <a:rPr lang="en-GB" dirty="0" smtClean="0"/>
                <a:t> 0 = u +</a:t>
              </a:r>
              <a:r>
                <a:rPr lang="en-GB" dirty="0" smtClean="0">
                  <a:solidFill>
                    <a:srgbClr val="FF0000"/>
                  </a:solidFill>
                </a:rPr>
                <a:t> </a:t>
              </a:r>
              <a:r>
                <a:rPr lang="en-GB" dirty="0" smtClean="0">
                  <a:solidFill>
                    <a:srgbClr val="FFFFFF"/>
                  </a:solidFill>
                </a:rPr>
                <a:t>3</a:t>
              </a:r>
              <a:r>
                <a:rPr lang="en-GB" dirty="0" smtClean="0">
                  <a:solidFill>
                    <a:srgbClr val="FFFF00"/>
                  </a:solidFill>
                </a:rPr>
                <a:t>a - </a:t>
              </a:r>
              <a:r>
                <a:rPr lang="en-GB" dirty="0" smtClean="0">
                  <a:solidFill>
                    <a:schemeClr val="tx1"/>
                  </a:solidFill>
                </a:rPr>
                <a:t>2</a:t>
              </a:r>
              <a:r>
                <a:rPr lang="en-GB" dirty="0" smtClean="0">
                  <a:solidFill>
                    <a:srgbClr val="FFFF00"/>
                  </a:solidFill>
                </a:rPr>
                <a:t>a</a:t>
              </a:r>
              <a:r>
                <a:rPr lang="en-GB" dirty="0" smtClean="0">
                  <a:solidFill>
                    <a:srgbClr val="FFFFFF"/>
                  </a:solidFill>
                </a:rPr>
                <a:t> </a:t>
              </a:r>
              <a:endParaRPr lang="en-GB" dirty="0">
                <a:solidFill>
                  <a:srgbClr val="FFFFFF"/>
                </a:solidFill>
              </a:endParaRPr>
            </a:p>
          </p:txBody>
        </p:sp>
        <p:sp>
          <p:nvSpPr>
            <p:cNvPr id="7" name="TextBox 6"/>
            <p:cNvSpPr txBox="1"/>
            <p:nvPr/>
          </p:nvSpPr>
          <p:spPr>
            <a:xfrm>
              <a:off x="6400800" y="3863472"/>
              <a:ext cx="1828800" cy="369332"/>
            </a:xfrm>
            <a:prstGeom prst="rect">
              <a:avLst/>
            </a:prstGeom>
            <a:noFill/>
          </p:spPr>
          <p:txBody>
            <a:bodyPr wrap="square" rtlCol="0">
              <a:spAutoFit/>
            </a:bodyPr>
            <a:lstStyle/>
            <a:p>
              <a:r>
                <a:rPr lang="en-US" dirty="0" smtClean="0"/>
                <a:t>Simplify the </a:t>
              </a:r>
              <a:r>
                <a:rPr lang="en-US" dirty="0" err="1" smtClean="0"/>
                <a:t>a’s</a:t>
              </a:r>
              <a:endParaRPr lang="en-US" dirty="0"/>
            </a:p>
          </p:txBody>
        </p:sp>
        <p:sp>
          <p:nvSpPr>
            <p:cNvPr id="8" name="U-Turn Arrow 7"/>
            <p:cNvSpPr/>
            <p:nvPr/>
          </p:nvSpPr>
          <p:spPr>
            <a:xfrm>
              <a:off x="3886200" y="2819400"/>
              <a:ext cx="1981200" cy="304800"/>
            </a:xfrm>
            <a:prstGeom prst="uturnArrow">
              <a:avLst>
                <a:gd name="adj1" fmla="val 25000"/>
                <a:gd name="adj2" fmla="val 25000"/>
                <a:gd name="adj3" fmla="val 25000"/>
                <a:gd name="adj4" fmla="val 43750"/>
                <a:gd name="adj5" fmla="val 75000"/>
              </a:avLst>
            </a:prstGeom>
            <a:solidFill>
              <a:srgbClr val="FFFF00"/>
            </a:solidFill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>
                <a:solidFill>
                  <a:schemeClr val="tx1"/>
                </a:solidFill>
              </a:endParaRPr>
            </a:p>
          </p:txBody>
        </p:sp>
        <p:sp>
          <p:nvSpPr>
            <p:cNvPr id="9" name="Subtitle 2"/>
            <p:cNvSpPr txBox="1">
              <a:spLocks/>
            </p:cNvSpPr>
            <p:nvPr/>
          </p:nvSpPr>
          <p:spPr>
            <a:xfrm>
              <a:off x="1295400" y="3695328"/>
              <a:ext cx="6400800" cy="648072"/>
            </a:xfrm>
            <a:prstGeom prst="rect">
              <a:avLst/>
            </a:prstGeom>
          </p:spPr>
          <p:txBody>
            <a:bodyPr vert="horz" lIns="91440" tIns="45720" rIns="91440" bIns="45720" rtlCol="0">
              <a:normAutofit/>
            </a:bodyPr>
            <a:lstStyle>
              <a:lvl1pPr marL="0" indent="0" algn="ctr" defTabSz="914400" rtl="0" eaLnBrk="1" latinLnBrk="0" hangingPunct="1">
                <a:spcBef>
                  <a:spcPct val="20000"/>
                </a:spcBef>
                <a:buFont typeface="Arial" pitchFamily="34" charset="0"/>
                <a:buNone/>
                <a:defRPr sz="3200" kern="1200">
                  <a:solidFill>
                    <a:schemeClr val="tx1">
                      <a:tint val="75000"/>
                    </a:schemeClr>
                  </a:solidFill>
                  <a:latin typeface="+mn-lt"/>
                  <a:ea typeface="+mn-ea"/>
                  <a:cs typeface="+mn-cs"/>
                </a:defRPr>
              </a:lvl1pPr>
              <a:lvl2pPr marL="457200" indent="0" algn="ctr" defTabSz="914400" rtl="0" eaLnBrk="1" latinLnBrk="0" hangingPunct="1">
                <a:spcBef>
                  <a:spcPct val="20000"/>
                </a:spcBef>
                <a:buFont typeface="Arial" pitchFamily="34" charset="0"/>
                <a:buNone/>
                <a:defRPr sz="2800" kern="1200">
                  <a:solidFill>
                    <a:schemeClr val="tx1">
                      <a:tint val="75000"/>
                    </a:schemeClr>
                  </a:solidFill>
                  <a:latin typeface="+mn-lt"/>
                  <a:ea typeface="+mn-ea"/>
                  <a:cs typeface="+mn-cs"/>
                </a:defRPr>
              </a:lvl2pPr>
              <a:lvl3pPr marL="914400" indent="0" algn="ctr" defTabSz="914400" rtl="0" eaLnBrk="1" latinLnBrk="0" hangingPunct="1">
                <a:spcBef>
                  <a:spcPct val="20000"/>
                </a:spcBef>
                <a:buFont typeface="Arial" pitchFamily="34" charset="0"/>
                <a:buNone/>
                <a:defRPr sz="2400" kern="1200">
                  <a:solidFill>
                    <a:schemeClr val="tx1">
                      <a:tint val="75000"/>
                    </a:schemeClr>
                  </a:solidFill>
                  <a:latin typeface="+mn-lt"/>
                  <a:ea typeface="+mn-ea"/>
                  <a:cs typeface="+mn-cs"/>
                </a:defRPr>
              </a:lvl3pPr>
              <a:lvl4pPr marL="1371600" indent="0" algn="ctr" defTabSz="914400" rtl="0" eaLnBrk="1" latinLnBrk="0" hangingPunct="1">
                <a:spcBef>
                  <a:spcPct val="20000"/>
                </a:spcBef>
                <a:buFont typeface="Arial" pitchFamily="34" charset="0"/>
                <a:buNone/>
                <a:defRPr sz="2000" kern="1200">
                  <a:solidFill>
                    <a:schemeClr val="tx1">
                      <a:tint val="75000"/>
                    </a:schemeClr>
                  </a:solidFill>
                  <a:latin typeface="+mn-lt"/>
                  <a:ea typeface="+mn-ea"/>
                  <a:cs typeface="+mn-cs"/>
                </a:defRPr>
              </a:lvl4pPr>
              <a:lvl5pPr marL="1828800" indent="0" algn="ctr" defTabSz="914400" rtl="0" eaLnBrk="1" latinLnBrk="0" hangingPunct="1">
                <a:spcBef>
                  <a:spcPct val="20000"/>
                </a:spcBef>
                <a:buFont typeface="Arial" pitchFamily="34" charset="0"/>
                <a:buNone/>
                <a:defRPr sz="2000" kern="1200">
                  <a:solidFill>
                    <a:schemeClr val="tx1">
                      <a:tint val="75000"/>
                    </a:schemeClr>
                  </a:solidFill>
                  <a:latin typeface="+mn-lt"/>
                  <a:ea typeface="+mn-ea"/>
                  <a:cs typeface="+mn-cs"/>
                </a:defRPr>
              </a:lvl5pPr>
              <a:lvl6pPr marL="2286000" indent="0" algn="ctr" defTabSz="914400" rtl="0" eaLnBrk="1" latinLnBrk="0" hangingPunct="1">
                <a:spcBef>
                  <a:spcPct val="20000"/>
                </a:spcBef>
                <a:buFont typeface="Arial" pitchFamily="34" charset="0"/>
                <a:buNone/>
                <a:defRPr sz="2000" kern="1200">
                  <a:solidFill>
                    <a:schemeClr val="tx1">
                      <a:tint val="75000"/>
                    </a:schemeClr>
                  </a:solidFill>
                  <a:latin typeface="+mn-lt"/>
                  <a:ea typeface="+mn-ea"/>
                  <a:cs typeface="+mn-cs"/>
                </a:defRPr>
              </a:lvl6pPr>
              <a:lvl7pPr marL="2743200" indent="0" algn="ctr" defTabSz="914400" rtl="0" eaLnBrk="1" latinLnBrk="0" hangingPunct="1">
                <a:spcBef>
                  <a:spcPct val="20000"/>
                </a:spcBef>
                <a:buFont typeface="Arial" pitchFamily="34" charset="0"/>
                <a:buNone/>
                <a:defRPr sz="2000" kern="1200">
                  <a:solidFill>
                    <a:schemeClr val="tx1">
                      <a:tint val="75000"/>
                    </a:schemeClr>
                  </a:solidFill>
                  <a:latin typeface="+mn-lt"/>
                  <a:ea typeface="+mn-ea"/>
                  <a:cs typeface="+mn-cs"/>
                </a:defRPr>
              </a:lvl7pPr>
              <a:lvl8pPr marL="3200400" indent="0" algn="ctr" defTabSz="914400" rtl="0" eaLnBrk="1" latinLnBrk="0" hangingPunct="1">
                <a:spcBef>
                  <a:spcPct val="20000"/>
                </a:spcBef>
                <a:buFont typeface="Arial" pitchFamily="34" charset="0"/>
                <a:buNone/>
                <a:defRPr sz="2000" kern="1200">
                  <a:solidFill>
                    <a:schemeClr val="tx1">
                      <a:tint val="75000"/>
                    </a:schemeClr>
                  </a:solidFill>
                  <a:latin typeface="+mn-lt"/>
                  <a:ea typeface="+mn-ea"/>
                  <a:cs typeface="+mn-cs"/>
                </a:defRPr>
              </a:lvl8pPr>
              <a:lvl9pPr marL="3657600" indent="0" algn="ctr" defTabSz="914400" rtl="0" eaLnBrk="1" latinLnBrk="0" hangingPunct="1">
                <a:spcBef>
                  <a:spcPct val="20000"/>
                </a:spcBef>
                <a:buFont typeface="Arial" pitchFamily="34" charset="0"/>
                <a:buNone/>
                <a:defRPr sz="2000" kern="1200">
                  <a:solidFill>
                    <a:schemeClr val="tx1">
                      <a:tint val="75000"/>
                    </a:schemeClr>
                  </a:solidFill>
                  <a:latin typeface="+mn-lt"/>
                  <a:ea typeface="+mn-ea"/>
                  <a:cs typeface="+mn-cs"/>
                </a:defRPr>
              </a:lvl9pPr>
            </a:lstStyle>
            <a:p>
              <a:r>
                <a:rPr lang="en-GB" dirty="0" smtClean="0"/>
                <a:t>0 = </a:t>
              </a:r>
              <a:r>
                <a:rPr lang="en-GB" dirty="0" err="1" smtClean="0"/>
                <a:t>u</a:t>
              </a:r>
              <a:r>
                <a:rPr lang="en-GB" dirty="0" smtClean="0"/>
                <a:t> +</a:t>
              </a:r>
              <a:r>
                <a:rPr lang="en-GB" dirty="0" smtClean="0">
                  <a:solidFill>
                    <a:srgbClr val="FF0000"/>
                  </a:solidFill>
                </a:rPr>
                <a:t> </a:t>
              </a:r>
              <a:r>
                <a:rPr lang="en-GB" dirty="0" smtClean="0">
                  <a:solidFill>
                    <a:srgbClr val="FFFF00"/>
                  </a:solidFill>
                </a:rPr>
                <a:t>a</a:t>
              </a:r>
              <a:r>
                <a:rPr lang="en-GB" dirty="0" smtClean="0">
                  <a:solidFill>
                    <a:srgbClr val="FFFFFF"/>
                  </a:solidFill>
                </a:rPr>
                <a:t> </a:t>
              </a:r>
              <a:endParaRPr lang="en-GB" dirty="0">
                <a:solidFill>
                  <a:srgbClr val="FFFFFF"/>
                </a:solidFill>
              </a:endParaRPr>
            </a:p>
          </p:txBody>
        </p:sp>
        <p:sp>
          <p:nvSpPr>
            <p:cNvPr id="10" name="TextBox 9"/>
            <p:cNvSpPr txBox="1"/>
            <p:nvPr/>
          </p:nvSpPr>
          <p:spPr>
            <a:xfrm>
              <a:off x="6400800" y="4583668"/>
              <a:ext cx="1828800" cy="646331"/>
            </a:xfrm>
            <a:prstGeom prst="rect">
              <a:avLst/>
            </a:prstGeom>
            <a:noFill/>
          </p:spPr>
          <p:txBody>
            <a:bodyPr wrap="square" rtlCol="0">
              <a:spAutoFit/>
            </a:bodyPr>
            <a:lstStyle/>
            <a:p>
              <a:r>
                <a:rPr lang="en-US" dirty="0" smtClean="0"/>
                <a:t>Subtract </a:t>
              </a:r>
              <a:r>
                <a:rPr lang="en-US" dirty="0" err="1" smtClean="0"/>
                <a:t>u</a:t>
              </a:r>
              <a:r>
                <a:rPr lang="en-US" dirty="0" smtClean="0"/>
                <a:t> from both sides</a:t>
              </a:r>
              <a:endParaRPr lang="en-US" dirty="0"/>
            </a:p>
          </p:txBody>
        </p:sp>
        <p:sp>
          <p:nvSpPr>
            <p:cNvPr id="11" name="Subtitle 2"/>
            <p:cNvSpPr txBox="1">
              <a:spLocks/>
            </p:cNvSpPr>
            <p:nvPr/>
          </p:nvSpPr>
          <p:spPr>
            <a:xfrm>
              <a:off x="1295400" y="4381128"/>
              <a:ext cx="6400800" cy="648072"/>
            </a:xfrm>
            <a:prstGeom prst="rect">
              <a:avLst/>
            </a:prstGeom>
          </p:spPr>
          <p:txBody>
            <a:bodyPr vert="horz" lIns="91440" tIns="45720" rIns="91440" bIns="45720" rtlCol="0">
              <a:normAutofit/>
            </a:bodyPr>
            <a:lstStyle>
              <a:lvl1pPr marL="0" indent="0" algn="ctr" defTabSz="914400" rtl="0" eaLnBrk="1" latinLnBrk="0" hangingPunct="1">
                <a:spcBef>
                  <a:spcPct val="20000"/>
                </a:spcBef>
                <a:buFont typeface="Arial" pitchFamily="34" charset="0"/>
                <a:buNone/>
                <a:defRPr sz="3200" kern="1200">
                  <a:solidFill>
                    <a:schemeClr val="tx1">
                      <a:tint val="75000"/>
                    </a:schemeClr>
                  </a:solidFill>
                  <a:latin typeface="+mn-lt"/>
                  <a:ea typeface="+mn-ea"/>
                  <a:cs typeface="+mn-cs"/>
                </a:defRPr>
              </a:lvl1pPr>
              <a:lvl2pPr marL="457200" indent="0" algn="ctr" defTabSz="914400" rtl="0" eaLnBrk="1" latinLnBrk="0" hangingPunct="1">
                <a:spcBef>
                  <a:spcPct val="20000"/>
                </a:spcBef>
                <a:buFont typeface="Arial" pitchFamily="34" charset="0"/>
                <a:buNone/>
                <a:defRPr sz="2800" kern="1200">
                  <a:solidFill>
                    <a:schemeClr val="tx1">
                      <a:tint val="75000"/>
                    </a:schemeClr>
                  </a:solidFill>
                  <a:latin typeface="+mn-lt"/>
                  <a:ea typeface="+mn-ea"/>
                  <a:cs typeface="+mn-cs"/>
                </a:defRPr>
              </a:lvl2pPr>
              <a:lvl3pPr marL="914400" indent="0" algn="ctr" defTabSz="914400" rtl="0" eaLnBrk="1" latinLnBrk="0" hangingPunct="1">
                <a:spcBef>
                  <a:spcPct val="20000"/>
                </a:spcBef>
                <a:buFont typeface="Arial" pitchFamily="34" charset="0"/>
                <a:buNone/>
                <a:defRPr sz="2400" kern="1200">
                  <a:solidFill>
                    <a:schemeClr val="tx1">
                      <a:tint val="75000"/>
                    </a:schemeClr>
                  </a:solidFill>
                  <a:latin typeface="+mn-lt"/>
                  <a:ea typeface="+mn-ea"/>
                  <a:cs typeface="+mn-cs"/>
                </a:defRPr>
              </a:lvl3pPr>
              <a:lvl4pPr marL="1371600" indent="0" algn="ctr" defTabSz="914400" rtl="0" eaLnBrk="1" latinLnBrk="0" hangingPunct="1">
                <a:spcBef>
                  <a:spcPct val="20000"/>
                </a:spcBef>
                <a:buFont typeface="Arial" pitchFamily="34" charset="0"/>
                <a:buNone/>
                <a:defRPr sz="2000" kern="1200">
                  <a:solidFill>
                    <a:schemeClr val="tx1">
                      <a:tint val="75000"/>
                    </a:schemeClr>
                  </a:solidFill>
                  <a:latin typeface="+mn-lt"/>
                  <a:ea typeface="+mn-ea"/>
                  <a:cs typeface="+mn-cs"/>
                </a:defRPr>
              </a:lvl4pPr>
              <a:lvl5pPr marL="1828800" indent="0" algn="ctr" defTabSz="914400" rtl="0" eaLnBrk="1" latinLnBrk="0" hangingPunct="1">
                <a:spcBef>
                  <a:spcPct val="20000"/>
                </a:spcBef>
                <a:buFont typeface="Arial" pitchFamily="34" charset="0"/>
                <a:buNone/>
                <a:defRPr sz="2000" kern="1200">
                  <a:solidFill>
                    <a:schemeClr val="tx1">
                      <a:tint val="75000"/>
                    </a:schemeClr>
                  </a:solidFill>
                  <a:latin typeface="+mn-lt"/>
                  <a:ea typeface="+mn-ea"/>
                  <a:cs typeface="+mn-cs"/>
                </a:defRPr>
              </a:lvl5pPr>
              <a:lvl6pPr marL="2286000" indent="0" algn="ctr" defTabSz="914400" rtl="0" eaLnBrk="1" latinLnBrk="0" hangingPunct="1">
                <a:spcBef>
                  <a:spcPct val="20000"/>
                </a:spcBef>
                <a:buFont typeface="Arial" pitchFamily="34" charset="0"/>
                <a:buNone/>
                <a:defRPr sz="2000" kern="1200">
                  <a:solidFill>
                    <a:schemeClr val="tx1">
                      <a:tint val="75000"/>
                    </a:schemeClr>
                  </a:solidFill>
                  <a:latin typeface="+mn-lt"/>
                  <a:ea typeface="+mn-ea"/>
                  <a:cs typeface="+mn-cs"/>
                </a:defRPr>
              </a:lvl6pPr>
              <a:lvl7pPr marL="2743200" indent="0" algn="ctr" defTabSz="914400" rtl="0" eaLnBrk="1" latinLnBrk="0" hangingPunct="1">
                <a:spcBef>
                  <a:spcPct val="20000"/>
                </a:spcBef>
                <a:buFont typeface="Arial" pitchFamily="34" charset="0"/>
                <a:buNone/>
                <a:defRPr sz="2000" kern="1200">
                  <a:solidFill>
                    <a:schemeClr val="tx1">
                      <a:tint val="75000"/>
                    </a:schemeClr>
                  </a:solidFill>
                  <a:latin typeface="+mn-lt"/>
                  <a:ea typeface="+mn-ea"/>
                  <a:cs typeface="+mn-cs"/>
                </a:defRPr>
              </a:lvl7pPr>
              <a:lvl8pPr marL="3200400" indent="0" algn="ctr" defTabSz="914400" rtl="0" eaLnBrk="1" latinLnBrk="0" hangingPunct="1">
                <a:spcBef>
                  <a:spcPct val="20000"/>
                </a:spcBef>
                <a:buFont typeface="Arial" pitchFamily="34" charset="0"/>
                <a:buNone/>
                <a:defRPr sz="2000" kern="1200">
                  <a:solidFill>
                    <a:schemeClr val="tx1">
                      <a:tint val="75000"/>
                    </a:schemeClr>
                  </a:solidFill>
                  <a:latin typeface="+mn-lt"/>
                  <a:ea typeface="+mn-ea"/>
                  <a:cs typeface="+mn-cs"/>
                </a:defRPr>
              </a:lvl8pPr>
              <a:lvl9pPr marL="3657600" indent="0" algn="ctr" defTabSz="914400" rtl="0" eaLnBrk="1" latinLnBrk="0" hangingPunct="1">
                <a:spcBef>
                  <a:spcPct val="20000"/>
                </a:spcBef>
                <a:buFont typeface="Arial" pitchFamily="34" charset="0"/>
                <a:buNone/>
                <a:defRPr sz="2000" kern="1200">
                  <a:solidFill>
                    <a:schemeClr val="tx1">
                      <a:tint val="75000"/>
                    </a:schemeClr>
                  </a:solidFill>
                  <a:latin typeface="+mn-lt"/>
                  <a:ea typeface="+mn-ea"/>
                  <a:cs typeface="+mn-cs"/>
                </a:defRPr>
              </a:lvl9pPr>
            </a:lstStyle>
            <a:p>
              <a:r>
                <a:rPr lang="en-GB" dirty="0" smtClean="0"/>
                <a:t>0 - </a:t>
              </a:r>
              <a:r>
                <a:rPr lang="en-GB" dirty="0" err="1" smtClean="0"/>
                <a:t>u</a:t>
              </a:r>
              <a:r>
                <a:rPr lang="en-GB" dirty="0" smtClean="0"/>
                <a:t>= </a:t>
              </a:r>
              <a:r>
                <a:rPr lang="en-GB" dirty="0" err="1" smtClean="0"/>
                <a:t>u</a:t>
              </a:r>
              <a:r>
                <a:rPr lang="en-GB" dirty="0" smtClean="0"/>
                <a:t> </a:t>
              </a:r>
              <a:r>
                <a:rPr lang="en-US" dirty="0" smtClean="0"/>
                <a:t>–</a:t>
              </a:r>
              <a:r>
                <a:rPr lang="en-GB" dirty="0" err="1" smtClean="0"/>
                <a:t>u</a:t>
              </a:r>
              <a:r>
                <a:rPr lang="en-GB" dirty="0" smtClean="0"/>
                <a:t> +</a:t>
              </a:r>
              <a:r>
                <a:rPr lang="en-GB" dirty="0" smtClean="0">
                  <a:solidFill>
                    <a:srgbClr val="FF0000"/>
                  </a:solidFill>
                </a:rPr>
                <a:t> </a:t>
              </a:r>
              <a:r>
                <a:rPr lang="en-GB" dirty="0" smtClean="0">
                  <a:solidFill>
                    <a:srgbClr val="FFFF00"/>
                  </a:solidFill>
                </a:rPr>
                <a:t>a</a:t>
              </a:r>
              <a:r>
                <a:rPr lang="en-GB" dirty="0" smtClean="0">
                  <a:solidFill>
                    <a:srgbClr val="FFFFFF"/>
                  </a:solidFill>
                </a:rPr>
                <a:t> </a:t>
              </a:r>
              <a:endParaRPr lang="en-GB" dirty="0">
                <a:solidFill>
                  <a:srgbClr val="FFFFFF"/>
                </a:solidFill>
              </a:endParaRPr>
            </a:p>
          </p:txBody>
        </p:sp>
        <p:cxnSp>
          <p:nvCxnSpPr>
            <p:cNvPr id="12" name="Straight Connector 11"/>
            <p:cNvCxnSpPr/>
            <p:nvPr/>
          </p:nvCxnSpPr>
          <p:spPr>
            <a:xfrm rot="5400000">
              <a:off x="4305300" y="4610100"/>
              <a:ext cx="381000" cy="152400"/>
            </a:xfrm>
            <a:prstGeom prst="line">
              <a:avLst/>
            </a:prstGeom>
            <a:ln w="57150" cap="flat" cmpd="sng" algn="ctr">
              <a:solidFill>
                <a:srgbClr val="FF0000">
                  <a:alpha val="50000"/>
                </a:srgbClr>
              </a:solidFill>
              <a:prstDash val="solid"/>
              <a:round/>
              <a:headEnd type="none" w="med" len="med"/>
              <a:tailEnd type="none" w="med" len="med"/>
            </a:ln>
          </p:spPr>
          <p:style>
            <a:lnRef idx="2">
              <a:schemeClr val="accent1"/>
            </a:lnRef>
            <a:fillRef idx="0">
              <a:schemeClr val="accent1"/>
            </a:fillRef>
            <a:effectRef idx="1">
              <a:schemeClr val="accent1"/>
            </a:effectRef>
            <a:fontRef idx="minor">
              <a:schemeClr val="tx1"/>
            </a:fontRef>
          </p:style>
        </p:cxnSp>
        <p:cxnSp>
          <p:nvCxnSpPr>
            <p:cNvPr id="13" name="Straight Connector 12"/>
            <p:cNvCxnSpPr/>
            <p:nvPr/>
          </p:nvCxnSpPr>
          <p:spPr>
            <a:xfrm rot="5400000">
              <a:off x="4762500" y="4610100"/>
              <a:ext cx="381000" cy="152400"/>
            </a:xfrm>
            <a:prstGeom prst="line">
              <a:avLst/>
            </a:prstGeom>
            <a:ln w="57150" cap="flat" cmpd="sng" algn="ctr">
              <a:solidFill>
                <a:srgbClr val="FF0000">
                  <a:alpha val="50000"/>
                </a:srgbClr>
              </a:solidFill>
              <a:prstDash val="solid"/>
              <a:round/>
              <a:headEnd type="none" w="med" len="med"/>
              <a:tailEnd type="none" w="med" len="med"/>
            </a:ln>
          </p:spPr>
          <p:style>
            <a:lnRef idx="2">
              <a:schemeClr val="accent1"/>
            </a:lnRef>
            <a:fillRef idx="0">
              <a:schemeClr val="accent1"/>
            </a:fillRef>
            <a:effectRef idx="1">
              <a:schemeClr val="accent1"/>
            </a:effectRef>
            <a:fontRef idx="minor">
              <a:schemeClr val="tx1"/>
            </a:fontRef>
          </p:style>
        </p:cxnSp>
      </p:grpSp>
    </p:spTree>
    <p:extLst>
      <p:ext uri="{BB962C8B-B14F-4D97-AF65-F5344CB8AC3E}">
        <p14:creationId xmlns="" xmlns:a="http://schemas.openxmlformats.org/drawingml/2006/main" xmlns:r="http://schemas.openxmlformats.org/officeDocument/2006/relationships" xmlns:p="http://schemas.openxmlformats.org/presentationml/2006/main" xmlns:p14="http://schemas.microsoft.com/office/powerpoint/2010/main" xmlns:mv="urn:schemas-microsoft-com:mac:vml" xmlns:mc="http://schemas.openxmlformats.org/markup-compatibility/2006" val="1214069289"/>
      </p:ext>
    </p:extLst>
  </p:cSld>
  <p:clrMapOvr>
    <a:masterClrMapping/>
  </p:clrMapOvr>
  <p:timing>
    <p:tnLst>
      <p:par>
        <p:cTn id="1" dur="indefinite" restart="never" nodeType="tmRoot"/>
      </p:par>
    </p:tnLst>
  </p:timing>
</p:sld>
</file>

<file path=ppt/slides/slide40.xml><?xml version="1.0" encoding="utf-8"?>
<p:sld xmlns:a="http://schemas.openxmlformats.org/drawingml/2006/main" xmlns:r="http://schemas.openxmlformats.org/officeDocument/2006/relationships" xmlns:mc="http://schemas.openxmlformats.org/markup-compatibility/2006" xmlns:mv="urn:schemas-microsoft-com:mac:vml" xmlns:p="http://schemas.openxmlformats.org/presentationml/2006/main" mc:Ignorable="mv" mc:PreserveAttributes="mv:*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ctrTitle"/>
          </p:nvPr>
        </p:nvSpPr>
        <p:spPr>
          <a:xfrm>
            <a:off x="611560" y="476672"/>
            <a:ext cx="7772400" cy="1470025"/>
          </a:xfrm>
        </p:spPr>
        <p:txBody>
          <a:bodyPr/>
          <a:lstStyle/>
          <a:p>
            <a:r>
              <a:rPr lang="en-GB" dirty="0" smtClean="0"/>
              <a:t>Example 2</a:t>
            </a:r>
            <a:endParaRPr lang="en-GB" dirty="0"/>
          </a:p>
        </p:txBody>
      </p:sp>
      <p:sp>
        <p:nvSpPr>
          <p:cNvPr id="3" name="Subtitle 2"/>
          <p:cNvSpPr>
            <a:spLocks noGrp="1"/>
          </p:cNvSpPr>
          <p:nvPr>
            <p:ph type="subTitle" idx="1"/>
          </p:nvPr>
        </p:nvSpPr>
        <p:spPr>
          <a:xfrm>
            <a:off x="1403648" y="1772816"/>
            <a:ext cx="6400800" cy="1752600"/>
          </a:xfrm>
        </p:spPr>
        <p:txBody>
          <a:bodyPr>
            <a:normAutofit/>
          </a:bodyPr>
          <a:lstStyle/>
          <a:p>
            <a:r>
              <a:rPr lang="en-GB" dirty="0" smtClean="0"/>
              <a:t>Q2: Make </a:t>
            </a:r>
            <a:r>
              <a:rPr lang="en-GB" dirty="0" smtClean="0">
                <a:solidFill>
                  <a:srgbClr val="FFFFFF"/>
                </a:solidFill>
              </a:rPr>
              <a:t>a</a:t>
            </a:r>
            <a:r>
              <a:rPr lang="en-GB" dirty="0" smtClean="0">
                <a:solidFill>
                  <a:srgbClr val="FF0000"/>
                </a:solidFill>
              </a:rPr>
              <a:t> </a:t>
            </a:r>
            <a:r>
              <a:rPr lang="en-GB" dirty="0" smtClean="0"/>
              <a:t>the subject of this equation</a:t>
            </a:r>
          </a:p>
          <a:p>
            <a:endParaRPr lang="en-GB" dirty="0"/>
          </a:p>
        </p:txBody>
      </p:sp>
      <p:sp>
        <p:nvSpPr>
          <p:cNvPr id="5" name="Subtitle 2"/>
          <p:cNvSpPr txBox="1">
            <a:spLocks/>
          </p:cNvSpPr>
          <p:nvPr/>
        </p:nvSpPr>
        <p:spPr>
          <a:xfrm>
            <a:off x="1704047" y="4077072"/>
            <a:ext cx="6400800" cy="648072"/>
          </a:xfrm>
          <a:prstGeom prst="rect">
            <a:avLst/>
          </a:prstGeom>
        </p:spPr>
        <p:txBody>
          <a:bodyPr vert="horz" lIns="91440" tIns="45720" rIns="91440" bIns="45720" rtlCol="0">
            <a:normAutofit/>
          </a:bodyPr>
          <a:lstStyle>
            <a:lvl1pPr marL="0" indent="0" algn="ctr" defTabSz="914400" rtl="0" eaLnBrk="1" latinLnBrk="0" hangingPunct="1">
              <a:spcBef>
                <a:spcPct val="20000"/>
              </a:spcBef>
              <a:buFont typeface="Arial" pitchFamily="34" charset="0"/>
              <a:buNone/>
              <a:defRPr sz="3200" kern="1200">
                <a:solidFill>
                  <a:schemeClr val="tx1">
                    <a:tint val="75000"/>
                  </a:schemeClr>
                </a:solidFill>
                <a:latin typeface="+mn-lt"/>
                <a:ea typeface="+mn-ea"/>
                <a:cs typeface="+mn-cs"/>
              </a:defRPr>
            </a:lvl1pPr>
            <a:lvl2pPr marL="457200" indent="0" algn="ctr" defTabSz="914400" rtl="0" eaLnBrk="1" latinLnBrk="0" hangingPunct="1">
              <a:spcBef>
                <a:spcPct val="20000"/>
              </a:spcBef>
              <a:buFont typeface="Arial" pitchFamily="34" charset="0"/>
              <a:buNone/>
              <a:defRPr sz="2800" kern="1200">
                <a:solidFill>
                  <a:schemeClr val="tx1">
                    <a:tint val="75000"/>
                  </a:schemeClr>
                </a:solidFill>
                <a:latin typeface="+mn-lt"/>
                <a:ea typeface="+mn-ea"/>
                <a:cs typeface="+mn-cs"/>
              </a:defRPr>
            </a:lvl2pPr>
            <a:lvl3pPr marL="914400" indent="0" algn="ctr" defTabSz="914400" rtl="0" eaLnBrk="1" latinLnBrk="0" hangingPunct="1">
              <a:spcBef>
                <a:spcPct val="20000"/>
              </a:spcBef>
              <a:buFont typeface="Arial" pitchFamily="34" charset="0"/>
              <a:buNone/>
              <a:defRPr sz="2400" kern="1200">
                <a:solidFill>
                  <a:schemeClr val="tx1">
                    <a:tint val="75000"/>
                  </a:schemeClr>
                </a:solidFill>
                <a:latin typeface="+mn-lt"/>
                <a:ea typeface="+mn-ea"/>
                <a:cs typeface="+mn-cs"/>
              </a:defRPr>
            </a:lvl3pPr>
            <a:lvl4pPr marL="1371600" indent="0" algn="ctr" defTabSz="914400" rtl="0" eaLnBrk="1" latinLnBrk="0" hangingPunct="1">
              <a:spcBef>
                <a:spcPct val="20000"/>
              </a:spcBef>
              <a:buFont typeface="Arial" pitchFamily="34" charset="0"/>
              <a:buNone/>
              <a:defRPr sz="2000" kern="1200">
                <a:solidFill>
                  <a:schemeClr val="tx1">
                    <a:tint val="75000"/>
                  </a:schemeClr>
                </a:solidFill>
                <a:latin typeface="+mn-lt"/>
                <a:ea typeface="+mn-ea"/>
                <a:cs typeface="+mn-cs"/>
              </a:defRPr>
            </a:lvl4pPr>
            <a:lvl5pPr marL="1828800" indent="0" algn="ctr" defTabSz="914400" rtl="0" eaLnBrk="1" latinLnBrk="0" hangingPunct="1">
              <a:spcBef>
                <a:spcPct val="20000"/>
              </a:spcBef>
              <a:buFont typeface="Arial" pitchFamily="34" charset="0"/>
              <a:buNone/>
              <a:defRPr sz="2000" kern="1200">
                <a:solidFill>
                  <a:schemeClr val="tx1">
                    <a:tint val="75000"/>
                  </a:schemeClr>
                </a:solidFill>
                <a:latin typeface="+mn-lt"/>
                <a:ea typeface="+mn-ea"/>
                <a:cs typeface="+mn-cs"/>
              </a:defRPr>
            </a:lvl5pPr>
            <a:lvl6pPr marL="2286000" indent="0" algn="ctr" defTabSz="914400" rtl="0" eaLnBrk="1" latinLnBrk="0" hangingPunct="1">
              <a:spcBef>
                <a:spcPct val="20000"/>
              </a:spcBef>
              <a:buFont typeface="Arial" pitchFamily="34" charset="0"/>
              <a:buNone/>
              <a:defRPr sz="2000" kern="1200">
                <a:solidFill>
                  <a:schemeClr val="tx1">
                    <a:tint val="75000"/>
                  </a:schemeClr>
                </a:solidFill>
                <a:latin typeface="+mn-lt"/>
                <a:ea typeface="+mn-ea"/>
                <a:cs typeface="+mn-cs"/>
              </a:defRPr>
            </a:lvl6pPr>
            <a:lvl7pPr marL="2743200" indent="0" algn="ctr" defTabSz="914400" rtl="0" eaLnBrk="1" latinLnBrk="0" hangingPunct="1">
              <a:spcBef>
                <a:spcPct val="20000"/>
              </a:spcBef>
              <a:buFont typeface="Arial" pitchFamily="34" charset="0"/>
              <a:buNone/>
              <a:defRPr sz="2000" kern="1200">
                <a:solidFill>
                  <a:schemeClr val="tx1">
                    <a:tint val="75000"/>
                  </a:schemeClr>
                </a:solidFill>
                <a:latin typeface="+mn-lt"/>
                <a:ea typeface="+mn-ea"/>
                <a:cs typeface="+mn-cs"/>
              </a:defRPr>
            </a:lvl7pPr>
            <a:lvl8pPr marL="3200400" indent="0" algn="ctr" defTabSz="914400" rtl="0" eaLnBrk="1" latinLnBrk="0" hangingPunct="1">
              <a:spcBef>
                <a:spcPct val="20000"/>
              </a:spcBef>
              <a:buFont typeface="Arial" pitchFamily="34" charset="0"/>
              <a:buNone/>
              <a:defRPr sz="2000" kern="1200">
                <a:solidFill>
                  <a:schemeClr val="tx1">
                    <a:tint val="75000"/>
                  </a:schemeClr>
                </a:solidFill>
                <a:latin typeface="+mn-lt"/>
                <a:ea typeface="+mn-ea"/>
                <a:cs typeface="+mn-cs"/>
              </a:defRPr>
            </a:lvl8pPr>
            <a:lvl9pPr marL="3657600" indent="0" algn="ctr" defTabSz="914400" rtl="0" eaLnBrk="1" latinLnBrk="0" hangingPunct="1">
              <a:spcBef>
                <a:spcPct val="20000"/>
              </a:spcBef>
              <a:buFont typeface="Arial" pitchFamily="34" charset="0"/>
              <a:buNone/>
              <a:defRPr sz="2000" kern="1200">
                <a:solidFill>
                  <a:schemeClr val="tx1">
                    <a:tint val="75000"/>
                  </a:schemeClr>
                </a:solidFill>
                <a:latin typeface="+mn-lt"/>
                <a:ea typeface="+mn-ea"/>
                <a:cs typeface="+mn-cs"/>
              </a:defRPr>
            </a:lvl9pPr>
          </a:lstStyle>
          <a:p>
            <a:r>
              <a:rPr lang="en-GB" dirty="0" smtClean="0"/>
              <a:t> </a:t>
            </a:r>
            <a:endParaRPr lang="en-GB" dirty="0"/>
          </a:p>
        </p:txBody>
      </p:sp>
      <p:grpSp>
        <p:nvGrpSpPr>
          <p:cNvPr id="15" name="Group 14"/>
          <p:cNvGrpSpPr/>
          <p:nvPr/>
        </p:nvGrpSpPr>
        <p:grpSpPr>
          <a:xfrm>
            <a:off x="1295400" y="2819400"/>
            <a:ext cx="6934200" cy="2819400"/>
            <a:chOff x="1295400" y="2819400"/>
            <a:chExt cx="6934200" cy="2819400"/>
          </a:xfrm>
        </p:grpSpPr>
        <p:sp>
          <p:nvSpPr>
            <p:cNvPr id="4" name="Subtitle 2"/>
            <p:cNvSpPr txBox="1">
              <a:spLocks/>
            </p:cNvSpPr>
            <p:nvPr/>
          </p:nvSpPr>
          <p:spPr>
            <a:xfrm>
              <a:off x="1752600" y="2996952"/>
              <a:ext cx="6400800" cy="648072"/>
            </a:xfrm>
            <a:prstGeom prst="rect">
              <a:avLst/>
            </a:prstGeom>
          </p:spPr>
          <p:txBody>
            <a:bodyPr vert="horz" lIns="91440" tIns="45720" rIns="91440" bIns="45720" rtlCol="0">
              <a:normAutofit/>
            </a:bodyPr>
            <a:lstStyle>
              <a:lvl1pPr marL="0" indent="0" algn="ctr" defTabSz="914400" rtl="0" eaLnBrk="1" latinLnBrk="0" hangingPunct="1">
                <a:spcBef>
                  <a:spcPct val="20000"/>
                </a:spcBef>
                <a:buFont typeface="Arial" pitchFamily="34" charset="0"/>
                <a:buNone/>
                <a:defRPr sz="3200" kern="1200">
                  <a:solidFill>
                    <a:schemeClr val="tx1">
                      <a:tint val="75000"/>
                    </a:schemeClr>
                  </a:solidFill>
                  <a:latin typeface="+mn-lt"/>
                  <a:ea typeface="+mn-ea"/>
                  <a:cs typeface="+mn-cs"/>
                </a:defRPr>
              </a:lvl1pPr>
              <a:lvl2pPr marL="457200" indent="0" algn="ctr" defTabSz="914400" rtl="0" eaLnBrk="1" latinLnBrk="0" hangingPunct="1">
                <a:spcBef>
                  <a:spcPct val="20000"/>
                </a:spcBef>
                <a:buFont typeface="Arial" pitchFamily="34" charset="0"/>
                <a:buNone/>
                <a:defRPr sz="2800" kern="1200">
                  <a:solidFill>
                    <a:schemeClr val="tx1">
                      <a:tint val="75000"/>
                    </a:schemeClr>
                  </a:solidFill>
                  <a:latin typeface="+mn-lt"/>
                  <a:ea typeface="+mn-ea"/>
                  <a:cs typeface="+mn-cs"/>
                </a:defRPr>
              </a:lvl2pPr>
              <a:lvl3pPr marL="914400" indent="0" algn="ctr" defTabSz="914400" rtl="0" eaLnBrk="1" latinLnBrk="0" hangingPunct="1">
                <a:spcBef>
                  <a:spcPct val="20000"/>
                </a:spcBef>
                <a:buFont typeface="Arial" pitchFamily="34" charset="0"/>
                <a:buNone/>
                <a:defRPr sz="2400" kern="1200">
                  <a:solidFill>
                    <a:schemeClr val="tx1">
                      <a:tint val="75000"/>
                    </a:schemeClr>
                  </a:solidFill>
                  <a:latin typeface="+mn-lt"/>
                  <a:ea typeface="+mn-ea"/>
                  <a:cs typeface="+mn-cs"/>
                </a:defRPr>
              </a:lvl3pPr>
              <a:lvl4pPr marL="1371600" indent="0" algn="ctr" defTabSz="914400" rtl="0" eaLnBrk="1" latinLnBrk="0" hangingPunct="1">
                <a:spcBef>
                  <a:spcPct val="20000"/>
                </a:spcBef>
                <a:buFont typeface="Arial" pitchFamily="34" charset="0"/>
                <a:buNone/>
                <a:defRPr sz="2000" kern="1200">
                  <a:solidFill>
                    <a:schemeClr val="tx1">
                      <a:tint val="75000"/>
                    </a:schemeClr>
                  </a:solidFill>
                  <a:latin typeface="+mn-lt"/>
                  <a:ea typeface="+mn-ea"/>
                  <a:cs typeface="+mn-cs"/>
                </a:defRPr>
              </a:lvl4pPr>
              <a:lvl5pPr marL="1828800" indent="0" algn="ctr" defTabSz="914400" rtl="0" eaLnBrk="1" latinLnBrk="0" hangingPunct="1">
                <a:spcBef>
                  <a:spcPct val="20000"/>
                </a:spcBef>
                <a:buFont typeface="Arial" pitchFamily="34" charset="0"/>
                <a:buNone/>
                <a:defRPr sz="2000" kern="1200">
                  <a:solidFill>
                    <a:schemeClr val="tx1">
                      <a:tint val="75000"/>
                    </a:schemeClr>
                  </a:solidFill>
                  <a:latin typeface="+mn-lt"/>
                  <a:ea typeface="+mn-ea"/>
                  <a:cs typeface="+mn-cs"/>
                </a:defRPr>
              </a:lvl5pPr>
              <a:lvl6pPr marL="2286000" indent="0" algn="ctr" defTabSz="914400" rtl="0" eaLnBrk="1" latinLnBrk="0" hangingPunct="1">
                <a:spcBef>
                  <a:spcPct val="20000"/>
                </a:spcBef>
                <a:buFont typeface="Arial" pitchFamily="34" charset="0"/>
                <a:buNone/>
                <a:defRPr sz="2000" kern="1200">
                  <a:solidFill>
                    <a:schemeClr val="tx1">
                      <a:tint val="75000"/>
                    </a:schemeClr>
                  </a:solidFill>
                  <a:latin typeface="+mn-lt"/>
                  <a:ea typeface="+mn-ea"/>
                  <a:cs typeface="+mn-cs"/>
                </a:defRPr>
              </a:lvl6pPr>
              <a:lvl7pPr marL="2743200" indent="0" algn="ctr" defTabSz="914400" rtl="0" eaLnBrk="1" latinLnBrk="0" hangingPunct="1">
                <a:spcBef>
                  <a:spcPct val="20000"/>
                </a:spcBef>
                <a:buFont typeface="Arial" pitchFamily="34" charset="0"/>
                <a:buNone/>
                <a:defRPr sz="2000" kern="1200">
                  <a:solidFill>
                    <a:schemeClr val="tx1">
                      <a:tint val="75000"/>
                    </a:schemeClr>
                  </a:solidFill>
                  <a:latin typeface="+mn-lt"/>
                  <a:ea typeface="+mn-ea"/>
                  <a:cs typeface="+mn-cs"/>
                </a:defRPr>
              </a:lvl7pPr>
              <a:lvl8pPr marL="3200400" indent="0" algn="ctr" defTabSz="914400" rtl="0" eaLnBrk="1" latinLnBrk="0" hangingPunct="1">
                <a:spcBef>
                  <a:spcPct val="20000"/>
                </a:spcBef>
                <a:buFont typeface="Arial" pitchFamily="34" charset="0"/>
                <a:buNone/>
                <a:defRPr sz="2000" kern="1200">
                  <a:solidFill>
                    <a:schemeClr val="tx1">
                      <a:tint val="75000"/>
                    </a:schemeClr>
                  </a:solidFill>
                  <a:latin typeface="+mn-lt"/>
                  <a:ea typeface="+mn-ea"/>
                  <a:cs typeface="+mn-cs"/>
                </a:defRPr>
              </a:lvl8pPr>
              <a:lvl9pPr marL="3657600" indent="0" algn="ctr" defTabSz="914400" rtl="0" eaLnBrk="1" latinLnBrk="0" hangingPunct="1">
                <a:spcBef>
                  <a:spcPct val="20000"/>
                </a:spcBef>
                <a:buFont typeface="Arial" pitchFamily="34" charset="0"/>
                <a:buNone/>
                <a:defRPr sz="2000" kern="1200">
                  <a:solidFill>
                    <a:schemeClr val="tx1">
                      <a:tint val="75000"/>
                    </a:schemeClr>
                  </a:solidFill>
                  <a:latin typeface="+mn-lt"/>
                  <a:ea typeface="+mn-ea"/>
                  <a:cs typeface="+mn-cs"/>
                </a:defRPr>
              </a:lvl9pPr>
            </a:lstStyle>
            <a:p>
              <a:r>
                <a:rPr lang="en-GB" dirty="0" smtClean="0"/>
                <a:t> 0 = u +</a:t>
              </a:r>
              <a:r>
                <a:rPr lang="en-GB" dirty="0" smtClean="0">
                  <a:solidFill>
                    <a:srgbClr val="FF0000"/>
                  </a:solidFill>
                </a:rPr>
                <a:t> </a:t>
              </a:r>
              <a:r>
                <a:rPr lang="en-GB" dirty="0" smtClean="0">
                  <a:solidFill>
                    <a:srgbClr val="FFFFFF"/>
                  </a:solidFill>
                </a:rPr>
                <a:t>3</a:t>
              </a:r>
              <a:r>
                <a:rPr lang="en-GB" dirty="0" smtClean="0">
                  <a:solidFill>
                    <a:srgbClr val="FFFF00"/>
                  </a:solidFill>
                </a:rPr>
                <a:t>a - </a:t>
              </a:r>
              <a:r>
                <a:rPr lang="en-GB" dirty="0" smtClean="0">
                  <a:solidFill>
                    <a:schemeClr val="tx1"/>
                  </a:solidFill>
                </a:rPr>
                <a:t>2</a:t>
              </a:r>
              <a:r>
                <a:rPr lang="en-GB" dirty="0" smtClean="0">
                  <a:solidFill>
                    <a:srgbClr val="FFFF00"/>
                  </a:solidFill>
                </a:rPr>
                <a:t>a</a:t>
              </a:r>
              <a:r>
                <a:rPr lang="en-GB" dirty="0" smtClean="0">
                  <a:solidFill>
                    <a:srgbClr val="FFFFFF"/>
                  </a:solidFill>
                </a:rPr>
                <a:t> </a:t>
              </a:r>
              <a:endParaRPr lang="en-GB" dirty="0">
                <a:solidFill>
                  <a:srgbClr val="FFFFFF"/>
                </a:solidFill>
              </a:endParaRPr>
            </a:p>
          </p:txBody>
        </p:sp>
        <p:sp>
          <p:nvSpPr>
            <p:cNvPr id="7" name="TextBox 6"/>
            <p:cNvSpPr txBox="1"/>
            <p:nvPr/>
          </p:nvSpPr>
          <p:spPr>
            <a:xfrm>
              <a:off x="6400800" y="3863472"/>
              <a:ext cx="1828800" cy="369332"/>
            </a:xfrm>
            <a:prstGeom prst="rect">
              <a:avLst/>
            </a:prstGeom>
            <a:noFill/>
          </p:spPr>
          <p:txBody>
            <a:bodyPr wrap="square" rtlCol="0">
              <a:spAutoFit/>
            </a:bodyPr>
            <a:lstStyle/>
            <a:p>
              <a:r>
                <a:rPr lang="en-US" dirty="0" smtClean="0"/>
                <a:t>Simplify the </a:t>
              </a:r>
              <a:r>
                <a:rPr lang="en-US" dirty="0" err="1" smtClean="0"/>
                <a:t>a’s</a:t>
              </a:r>
              <a:endParaRPr lang="en-US" dirty="0"/>
            </a:p>
          </p:txBody>
        </p:sp>
        <p:sp>
          <p:nvSpPr>
            <p:cNvPr id="8" name="U-Turn Arrow 7"/>
            <p:cNvSpPr/>
            <p:nvPr/>
          </p:nvSpPr>
          <p:spPr>
            <a:xfrm>
              <a:off x="3886200" y="2819400"/>
              <a:ext cx="1981200" cy="304800"/>
            </a:xfrm>
            <a:prstGeom prst="uturnArrow">
              <a:avLst>
                <a:gd name="adj1" fmla="val 25000"/>
                <a:gd name="adj2" fmla="val 25000"/>
                <a:gd name="adj3" fmla="val 25000"/>
                <a:gd name="adj4" fmla="val 43750"/>
                <a:gd name="adj5" fmla="val 75000"/>
              </a:avLst>
            </a:prstGeom>
            <a:solidFill>
              <a:srgbClr val="FFFF00"/>
            </a:solidFill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>
                <a:solidFill>
                  <a:schemeClr val="tx1"/>
                </a:solidFill>
              </a:endParaRPr>
            </a:p>
          </p:txBody>
        </p:sp>
        <p:sp>
          <p:nvSpPr>
            <p:cNvPr id="9" name="Subtitle 2"/>
            <p:cNvSpPr txBox="1">
              <a:spLocks/>
            </p:cNvSpPr>
            <p:nvPr/>
          </p:nvSpPr>
          <p:spPr>
            <a:xfrm>
              <a:off x="1295400" y="3695328"/>
              <a:ext cx="6400800" cy="648072"/>
            </a:xfrm>
            <a:prstGeom prst="rect">
              <a:avLst/>
            </a:prstGeom>
          </p:spPr>
          <p:txBody>
            <a:bodyPr vert="horz" lIns="91440" tIns="45720" rIns="91440" bIns="45720" rtlCol="0">
              <a:normAutofit/>
            </a:bodyPr>
            <a:lstStyle>
              <a:lvl1pPr marL="0" indent="0" algn="ctr" defTabSz="914400" rtl="0" eaLnBrk="1" latinLnBrk="0" hangingPunct="1">
                <a:spcBef>
                  <a:spcPct val="20000"/>
                </a:spcBef>
                <a:buFont typeface="Arial" pitchFamily="34" charset="0"/>
                <a:buNone/>
                <a:defRPr sz="3200" kern="1200">
                  <a:solidFill>
                    <a:schemeClr val="tx1">
                      <a:tint val="75000"/>
                    </a:schemeClr>
                  </a:solidFill>
                  <a:latin typeface="+mn-lt"/>
                  <a:ea typeface="+mn-ea"/>
                  <a:cs typeface="+mn-cs"/>
                </a:defRPr>
              </a:lvl1pPr>
              <a:lvl2pPr marL="457200" indent="0" algn="ctr" defTabSz="914400" rtl="0" eaLnBrk="1" latinLnBrk="0" hangingPunct="1">
                <a:spcBef>
                  <a:spcPct val="20000"/>
                </a:spcBef>
                <a:buFont typeface="Arial" pitchFamily="34" charset="0"/>
                <a:buNone/>
                <a:defRPr sz="2800" kern="1200">
                  <a:solidFill>
                    <a:schemeClr val="tx1">
                      <a:tint val="75000"/>
                    </a:schemeClr>
                  </a:solidFill>
                  <a:latin typeface="+mn-lt"/>
                  <a:ea typeface="+mn-ea"/>
                  <a:cs typeface="+mn-cs"/>
                </a:defRPr>
              </a:lvl2pPr>
              <a:lvl3pPr marL="914400" indent="0" algn="ctr" defTabSz="914400" rtl="0" eaLnBrk="1" latinLnBrk="0" hangingPunct="1">
                <a:spcBef>
                  <a:spcPct val="20000"/>
                </a:spcBef>
                <a:buFont typeface="Arial" pitchFamily="34" charset="0"/>
                <a:buNone/>
                <a:defRPr sz="2400" kern="1200">
                  <a:solidFill>
                    <a:schemeClr val="tx1">
                      <a:tint val="75000"/>
                    </a:schemeClr>
                  </a:solidFill>
                  <a:latin typeface="+mn-lt"/>
                  <a:ea typeface="+mn-ea"/>
                  <a:cs typeface="+mn-cs"/>
                </a:defRPr>
              </a:lvl3pPr>
              <a:lvl4pPr marL="1371600" indent="0" algn="ctr" defTabSz="914400" rtl="0" eaLnBrk="1" latinLnBrk="0" hangingPunct="1">
                <a:spcBef>
                  <a:spcPct val="20000"/>
                </a:spcBef>
                <a:buFont typeface="Arial" pitchFamily="34" charset="0"/>
                <a:buNone/>
                <a:defRPr sz="2000" kern="1200">
                  <a:solidFill>
                    <a:schemeClr val="tx1">
                      <a:tint val="75000"/>
                    </a:schemeClr>
                  </a:solidFill>
                  <a:latin typeface="+mn-lt"/>
                  <a:ea typeface="+mn-ea"/>
                  <a:cs typeface="+mn-cs"/>
                </a:defRPr>
              </a:lvl4pPr>
              <a:lvl5pPr marL="1828800" indent="0" algn="ctr" defTabSz="914400" rtl="0" eaLnBrk="1" latinLnBrk="0" hangingPunct="1">
                <a:spcBef>
                  <a:spcPct val="20000"/>
                </a:spcBef>
                <a:buFont typeface="Arial" pitchFamily="34" charset="0"/>
                <a:buNone/>
                <a:defRPr sz="2000" kern="1200">
                  <a:solidFill>
                    <a:schemeClr val="tx1">
                      <a:tint val="75000"/>
                    </a:schemeClr>
                  </a:solidFill>
                  <a:latin typeface="+mn-lt"/>
                  <a:ea typeface="+mn-ea"/>
                  <a:cs typeface="+mn-cs"/>
                </a:defRPr>
              </a:lvl5pPr>
              <a:lvl6pPr marL="2286000" indent="0" algn="ctr" defTabSz="914400" rtl="0" eaLnBrk="1" latinLnBrk="0" hangingPunct="1">
                <a:spcBef>
                  <a:spcPct val="20000"/>
                </a:spcBef>
                <a:buFont typeface="Arial" pitchFamily="34" charset="0"/>
                <a:buNone/>
                <a:defRPr sz="2000" kern="1200">
                  <a:solidFill>
                    <a:schemeClr val="tx1">
                      <a:tint val="75000"/>
                    </a:schemeClr>
                  </a:solidFill>
                  <a:latin typeface="+mn-lt"/>
                  <a:ea typeface="+mn-ea"/>
                  <a:cs typeface="+mn-cs"/>
                </a:defRPr>
              </a:lvl6pPr>
              <a:lvl7pPr marL="2743200" indent="0" algn="ctr" defTabSz="914400" rtl="0" eaLnBrk="1" latinLnBrk="0" hangingPunct="1">
                <a:spcBef>
                  <a:spcPct val="20000"/>
                </a:spcBef>
                <a:buFont typeface="Arial" pitchFamily="34" charset="0"/>
                <a:buNone/>
                <a:defRPr sz="2000" kern="1200">
                  <a:solidFill>
                    <a:schemeClr val="tx1">
                      <a:tint val="75000"/>
                    </a:schemeClr>
                  </a:solidFill>
                  <a:latin typeface="+mn-lt"/>
                  <a:ea typeface="+mn-ea"/>
                  <a:cs typeface="+mn-cs"/>
                </a:defRPr>
              </a:lvl7pPr>
              <a:lvl8pPr marL="3200400" indent="0" algn="ctr" defTabSz="914400" rtl="0" eaLnBrk="1" latinLnBrk="0" hangingPunct="1">
                <a:spcBef>
                  <a:spcPct val="20000"/>
                </a:spcBef>
                <a:buFont typeface="Arial" pitchFamily="34" charset="0"/>
                <a:buNone/>
                <a:defRPr sz="2000" kern="1200">
                  <a:solidFill>
                    <a:schemeClr val="tx1">
                      <a:tint val="75000"/>
                    </a:schemeClr>
                  </a:solidFill>
                  <a:latin typeface="+mn-lt"/>
                  <a:ea typeface="+mn-ea"/>
                  <a:cs typeface="+mn-cs"/>
                </a:defRPr>
              </a:lvl8pPr>
              <a:lvl9pPr marL="3657600" indent="0" algn="ctr" defTabSz="914400" rtl="0" eaLnBrk="1" latinLnBrk="0" hangingPunct="1">
                <a:spcBef>
                  <a:spcPct val="20000"/>
                </a:spcBef>
                <a:buFont typeface="Arial" pitchFamily="34" charset="0"/>
                <a:buNone/>
                <a:defRPr sz="2000" kern="1200">
                  <a:solidFill>
                    <a:schemeClr val="tx1">
                      <a:tint val="75000"/>
                    </a:schemeClr>
                  </a:solidFill>
                  <a:latin typeface="+mn-lt"/>
                  <a:ea typeface="+mn-ea"/>
                  <a:cs typeface="+mn-cs"/>
                </a:defRPr>
              </a:lvl9pPr>
            </a:lstStyle>
            <a:p>
              <a:r>
                <a:rPr lang="en-GB" dirty="0" smtClean="0"/>
                <a:t>0 = </a:t>
              </a:r>
              <a:r>
                <a:rPr lang="en-GB" dirty="0" err="1" smtClean="0"/>
                <a:t>u</a:t>
              </a:r>
              <a:r>
                <a:rPr lang="en-GB" dirty="0" smtClean="0"/>
                <a:t> +</a:t>
              </a:r>
              <a:r>
                <a:rPr lang="en-GB" dirty="0" smtClean="0">
                  <a:solidFill>
                    <a:srgbClr val="FF0000"/>
                  </a:solidFill>
                </a:rPr>
                <a:t> </a:t>
              </a:r>
              <a:r>
                <a:rPr lang="en-GB" dirty="0" smtClean="0">
                  <a:solidFill>
                    <a:srgbClr val="FFFF00"/>
                  </a:solidFill>
                </a:rPr>
                <a:t>a</a:t>
              </a:r>
              <a:r>
                <a:rPr lang="en-GB" dirty="0" smtClean="0">
                  <a:solidFill>
                    <a:srgbClr val="FFFFFF"/>
                  </a:solidFill>
                </a:rPr>
                <a:t> </a:t>
              </a:r>
              <a:endParaRPr lang="en-GB" dirty="0">
                <a:solidFill>
                  <a:srgbClr val="FFFFFF"/>
                </a:solidFill>
              </a:endParaRPr>
            </a:p>
          </p:txBody>
        </p:sp>
        <p:sp>
          <p:nvSpPr>
            <p:cNvPr id="10" name="TextBox 9"/>
            <p:cNvSpPr txBox="1"/>
            <p:nvPr/>
          </p:nvSpPr>
          <p:spPr>
            <a:xfrm>
              <a:off x="6400800" y="5269468"/>
              <a:ext cx="1828800" cy="369332"/>
            </a:xfrm>
            <a:prstGeom prst="rect">
              <a:avLst/>
            </a:prstGeom>
            <a:noFill/>
          </p:spPr>
          <p:txBody>
            <a:bodyPr wrap="square" rtlCol="0">
              <a:spAutoFit/>
            </a:bodyPr>
            <a:lstStyle/>
            <a:p>
              <a:r>
                <a:rPr lang="en-US" dirty="0" smtClean="0"/>
                <a:t>answer</a:t>
              </a:r>
            </a:p>
          </p:txBody>
        </p:sp>
        <p:sp>
          <p:nvSpPr>
            <p:cNvPr id="11" name="Subtitle 2"/>
            <p:cNvSpPr txBox="1">
              <a:spLocks/>
            </p:cNvSpPr>
            <p:nvPr/>
          </p:nvSpPr>
          <p:spPr>
            <a:xfrm>
              <a:off x="1295400" y="4381128"/>
              <a:ext cx="6400800" cy="648072"/>
            </a:xfrm>
            <a:prstGeom prst="rect">
              <a:avLst/>
            </a:prstGeom>
          </p:spPr>
          <p:txBody>
            <a:bodyPr vert="horz" lIns="91440" tIns="45720" rIns="91440" bIns="45720" rtlCol="0">
              <a:normAutofit/>
            </a:bodyPr>
            <a:lstStyle>
              <a:lvl1pPr marL="0" indent="0" algn="ctr" defTabSz="914400" rtl="0" eaLnBrk="1" latinLnBrk="0" hangingPunct="1">
                <a:spcBef>
                  <a:spcPct val="20000"/>
                </a:spcBef>
                <a:buFont typeface="Arial" pitchFamily="34" charset="0"/>
                <a:buNone/>
                <a:defRPr sz="3200" kern="1200">
                  <a:solidFill>
                    <a:schemeClr val="tx1">
                      <a:tint val="75000"/>
                    </a:schemeClr>
                  </a:solidFill>
                  <a:latin typeface="+mn-lt"/>
                  <a:ea typeface="+mn-ea"/>
                  <a:cs typeface="+mn-cs"/>
                </a:defRPr>
              </a:lvl1pPr>
              <a:lvl2pPr marL="457200" indent="0" algn="ctr" defTabSz="914400" rtl="0" eaLnBrk="1" latinLnBrk="0" hangingPunct="1">
                <a:spcBef>
                  <a:spcPct val="20000"/>
                </a:spcBef>
                <a:buFont typeface="Arial" pitchFamily="34" charset="0"/>
                <a:buNone/>
                <a:defRPr sz="2800" kern="1200">
                  <a:solidFill>
                    <a:schemeClr val="tx1">
                      <a:tint val="75000"/>
                    </a:schemeClr>
                  </a:solidFill>
                  <a:latin typeface="+mn-lt"/>
                  <a:ea typeface="+mn-ea"/>
                  <a:cs typeface="+mn-cs"/>
                </a:defRPr>
              </a:lvl2pPr>
              <a:lvl3pPr marL="914400" indent="0" algn="ctr" defTabSz="914400" rtl="0" eaLnBrk="1" latinLnBrk="0" hangingPunct="1">
                <a:spcBef>
                  <a:spcPct val="20000"/>
                </a:spcBef>
                <a:buFont typeface="Arial" pitchFamily="34" charset="0"/>
                <a:buNone/>
                <a:defRPr sz="2400" kern="1200">
                  <a:solidFill>
                    <a:schemeClr val="tx1">
                      <a:tint val="75000"/>
                    </a:schemeClr>
                  </a:solidFill>
                  <a:latin typeface="+mn-lt"/>
                  <a:ea typeface="+mn-ea"/>
                  <a:cs typeface="+mn-cs"/>
                </a:defRPr>
              </a:lvl3pPr>
              <a:lvl4pPr marL="1371600" indent="0" algn="ctr" defTabSz="914400" rtl="0" eaLnBrk="1" latinLnBrk="0" hangingPunct="1">
                <a:spcBef>
                  <a:spcPct val="20000"/>
                </a:spcBef>
                <a:buFont typeface="Arial" pitchFamily="34" charset="0"/>
                <a:buNone/>
                <a:defRPr sz="2000" kern="1200">
                  <a:solidFill>
                    <a:schemeClr val="tx1">
                      <a:tint val="75000"/>
                    </a:schemeClr>
                  </a:solidFill>
                  <a:latin typeface="+mn-lt"/>
                  <a:ea typeface="+mn-ea"/>
                  <a:cs typeface="+mn-cs"/>
                </a:defRPr>
              </a:lvl4pPr>
              <a:lvl5pPr marL="1828800" indent="0" algn="ctr" defTabSz="914400" rtl="0" eaLnBrk="1" latinLnBrk="0" hangingPunct="1">
                <a:spcBef>
                  <a:spcPct val="20000"/>
                </a:spcBef>
                <a:buFont typeface="Arial" pitchFamily="34" charset="0"/>
                <a:buNone/>
                <a:defRPr sz="2000" kern="1200">
                  <a:solidFill>
                    <a:schemeClr val="tx1">
                      <a:tint val="75000"/>
                    </a:schemeClr>
                  </a:solidFill>
                  <a:latin typeface="+mn-lt"/>
                  <a:ea typeface="+mn-ea"/>
                  <a:cs typeface="+mn-cs"/>
                </a:defRPr>
              </a:lvl5pPr>
              <a:lvl6pPr marL="2286000" indent="0" algn="ctr" defTabSz="914400" rtl="0" eaLnBrk="1" latinLnBrk="0" hangingPunct="1">
                <a:spcBef>
                  <a:spcPct val="20000"/>
                </a:spcBef>
                <a:buFont typeface="Arial" pitchFamily="34" charset="0"/>
                <a:buNone/>
                <a:defRPr sz="2000" kern="1200">
                  <a:solidFill>
                    <a:schemeClr val="tx1">
                      <a:tint val="75000"/>
                    </a:schemeClr>
                  </a:solidFill>
                  <a:latin typeface="+mn-lt"/>
                  <a:ea typeface="+mn-ea"/>
                  <a:cs typeface="+mn-cs"/>
                </a:defRPr>
              </a:lvl6pPr>
              <a:lvl7pPr marL="2743200" indent="0" algn="ctr" defTabSz="914400" rtl="0" eaLnBrk="1" latinLnBrk="0" hangingPunct="1">
                <a:spcBef>
                  <a:spcPct val="20000"/>
                </a:spcBef>
                <a:buFont typeface="Arial" pitchFamily="34" charset="0"/>
                <a:buNone/>
                <a:defRPr sz="2000" kern="1200">
                  <a:solidFill>
                    <a:schemeClr val="tx1">
                      <a:tint val="75000"/>
                    </a:schemeClr>
                  </a:solidFill>
                  <a:latin typeface="+mn-lt"/>
                  <a:ea typeface="+mn-ea"/>
                  <a:cs typeface="+mn-cs"/>
                </a:defRPr>
              </a:lvl7pPr>
              <a:lvl8pPr marL="3200400" indent="0" algn="ctr" defTabSz="914400" rtl="0" eaLnBrk="1" latinLnBrk="0" hangingPunct="1">
                <a:spcBef>
                  <a:spcPct val="20000"/>
                </a:spcBef>
                <a:buFont typeface="Arial" pitchFamily="34" charset="0"/>
                <a:buNone/>
                <a:defRPr sz="2000" kern="1200">
                  <a:solidFill>
                    <a:schemeClr val="tx1">
                      <a:tint val="75000"/>
                    </a:schemeClr>
                  </a:solidFill>
                  <a:latin typeface="+mn-lt"/>
                  <a:ea typeface="+mn-ea"/>
                  <a:cs typeface="+mn-cs"/>
                </a:defRPr>
              </a:lvl8pPr>
              <a:lvl9pPr marL="3657600" indent="0" algn="ctr" defTabSz="914400" rtl="0" eaLnBrk="1" latinLnBrk="0" hangingPunct="1">
                <a:spcBef>
                  <a:spcPct val="20000"/>
                </a:spcBef>
                <a:buFont typeface="Arial" pitchFamily="34" charset="0"/>
                <a:buNone/>
                <a:defRPr sz="2000" kern="1200">
                  <a:solidFill>
                    <a:schemeClr val="tx1">
                      <a:tint val="75000"/>
                    </a:schemeClr>
                  </a:solidFill>
                  <a:latin typeface="+mn-lt"/>
                  <a:ea typeface="+mn-ea"/>
                  <a:cs typeface="+mn-cs"/>
                </a:defRPr>
              </a:lvl9pPr>
            </a:lstStyle>
            <a:p>
              <a:r>
                <a:rPr lang="en-GB" dirty="0" smtClean="0"/>
                <a:t>0 - </a:t>
              </a:r>
              <a:r>
                <a:rPr lang="en-GB" dirty="0" err="1" smtClean="0"/>
                <a:t>u</a:t>
              </a:r>
              <a:r>
                <a:rPr lang="en-GB" dirty="0" smtClean="0"/>
                <a:t>= </a:t>
              </a:r>
              <a:r>
                <a:rPr lang="en-GB" dirty="0" err="1" smtClean="0"/>
                <a:t>u</a:t>
              </a:r>
              <a:r>
                <a:rPr lang="en-GB" dirty="0" smtClean="0"/>
                <a:t> </a:t>
              </a:r>
              <a:r>
                <a:rPr lang="en-US" dirty="0" smtClean="0"/>
                <a:t>–</a:t>
              </a:r>
              <a:r>
                <a:rPr lang="en-GB" dirty="0" err="1" smtClean="0"/>
                <a:t>u</a:t>
              </a:r>
              <a:r>
                <a:rPr lang="en-GB" dirty="0" smtClean="0"/>
                <a:t> +</a:t>
              </a:r>
              <a:r>
                <a:rPr lang="en-GB" dirty="0" smtClean="0">
                  <a:solidFill>
                    <a:srgbClr val="FF0000"/>
                  </a:solidFill>
                </a:rPr>
                <a:t> </a:t>
              </a:r>
              <a:r>
                <a:rPr lang="en-GB" dirty="0" smtClean="0">
                  <a:solidFill>
                    <a:srgbClr val="FFFF00"/>
                  </a:solidFill>
                </a:rPr>
                <a:t>a</a:t>
              </a:r>
              <a:r>
                <a:rPr lang="en-GB" dirty="0" smtClean="0">
                  <a:solidFill>
                    <a:srgbClr val="FFFFFF"/>
                  </a:solidFill>
                </a:rPr>
                <a:t> </a:t>
              </a:r>
              <a:endParaRPr lang="en-GB" dirty="0">
                <a:solidFill>
                  <a:srgbClr val="FFFFFF"/>
                </a:solidFill>
              </a:endParaRPr>
            </a:p>
          </p:txBody>
        </p:sp>
        <p:cxnSp>
          <p:nvCxnSpPr>
            <p:cNvPr id="12" name="Straight Connector 11"/>
            <p:cNvCxnSpPr/>
            <p:nvPr/>
          </p:nvCxnSpPr>
          <p:spPr>
            <a:xfrm rot="5400000">
              <a:off x="4305300" y="4610100"/>
              <a:ext cx="381000" cy="152400"/>
            </a:xfrm>
            <a:prstGeom prst="line">
              <a:avLst/>
            </a:prstGeom>
            <a:ln w="57150" cap="flat" cmpd="sng" algn="ctr">
              <a:solidFill>
                <a:srgbClr val="FF0000">
                  <a:alpha val="50000"/>
                </a:srgbClr>
              </a:solidFill>
              <a:prstDash val="solid"/>
              <a:round/>
              <a:headEnd type="none" w="med" len="med"/>
              <a:tailEnd type="none" w="med" len="med"/>
            </a:ln>
          </p:spPr>
          <p:style>
            <a:lnRef idx="2">
              <a:schemeClr val="accent1"/>
            </a:lnRef>
            <a:fillRef idx="0">
              <a:schemeClr val="accent1"/>
            </a:fillRef>
            <a:effectRef idx="1">
              <a:schemeClr val="accent1"/>
            </a:effectRef>
            <a:fontRef idx="minor">
              <a:schemeClr val="tx1"/>
            </a:fontRef>
          </p:style>
        </p:cxnSp>
        <p:cxnSp>
          <p:nvCxnSpPr>
            <p:cNvPr id="13" name="Straight Connector 12"/>
            <p:cNvCxnSpPr/>
            <p:nvPr/>
          </p:nvCxnSpPr>
          <p:spPr>
            <a:xfrm rot="5400000">
              <a:off x="4762500" y="4610100"/>
              <a:ext cx="381000" cy="152400"/>
            </a:xfrm>
            <a:prstGeom prst="line">
              <a:avLst/>
            </a:prstGeom>
            <a:ln w="57150" cap="flat" cmpd="sng" algn="ctr">
              <a:solidFill>
                <a:srgbClr val="FF0000">
                  <a:alpha val="50000"/>
                </a:srgbClr>
              </a:solidFill>
              <a:prstDash val="solid"/>
              <a:round/>
              <a:headEnd type="none" w="med" len="med"/>
              <a:tailEnd type="none" w="med" len="med"/>
            </a:ln>
          </p:spPr>
          <p:style>
            <a:lnRef idx="2">
              <a:schemeClr val="accent1"/>
            </a:lnRef>
            <a:fillRef idx="0">
              <a:schemeClr val="accent1"/>
            </a:fillRef>
            <a:effectRef idx="1">
              <a:schemeClr val="accent1"/>
            </a:effectRef>
            <a:fontRef idx="minor">
              <a:schemeClr val="tx1"/>
            </a:fontRef>
          </p:style>
        </p:cxnSp>
      </p:grpSp>
      <p:sp>
        <p:nvSpPr>
          <p:cNvPr id="14" name="Subtitle 2"/>
          <p:cNvSpPr txBox="1">
            <a:spLocks/>
          </p:cNvSpPr>
          <p:nvPr/>
        </p:nvSpPr>
        <p:spPr>
          <a:xfrm>
            <a:off x="762000" y="5105400"/>
            <a:ext cx="6400800" cy="648072"/>
          </a:xfrm>
          <a:prstGeom prst="rect">
            <a:avLst/>
          </a:prstGeom>
        </p:spPr>
        <p:txBody>
          <a:bodyPr vert="horz" lIns="91440" tIns="45720" rIns="91440" bIns="45720" rtlCol="0">
            <a:normAutofit/>
          </a:bodyPr>
          <a:lstStyle>
            <a:lvl1pPr marL="0" indent="0" algn="ctr" defTabSz="914400" rtl="0" eaLnBrk="1" latinLnBrk="0" hangingPunct="1">
              <a:spcBef>
                <a:spcPct val="20000"/>
              </a:spcBef>
              <a:buFont typeface="Arial" pitchFamily="34" charset="0"/>
              <a:buNone/>
              <a:defRPr sz="3200" kern="1200">
                <a:solidFill>
                  <a:schemeClr val="tx1">
                    <a:tint val="75000"/>
                  </a:schemeClr>
                </a:solidFill>
                <a:latin typeface="+mn-lt"/>
                <a:ea typeface="+mn-ea"/>
                <a:cs typeface="+mn-cs"/>
              </a:defRPr>
            </a:lvl1pPr>
            <a:lvl2pPr marL="457200" indent="0" algn="ctr" defTabSz="914400" rtl="0" eaLnBrk="1" latinLnBrk="0" hangingPunct="1">
              <a:spcBef>
                <a:spcPct val="20000"/>
              </a:spcBef>
              <a:buFont typeface="Arial" pitchFamily="34" charset="0"/>
              <a:buNone/>
              <a:defRPr sz="2800" kern="1200">
                <a:solidFill>
                  <a:schemeClr val="tx1">
                    <a:tint val="75000"/>
                  </a:schemeClr>
                </a:solidFill>
                <a:latin typeface="+mn-lt"/>
                <a:ea typeface="+mn-ea"/>
                <a:cs typeface="+mn-cs"/>
              </a:defRPr>
            </a:lvl2pPr>
            <a:lvl3pPr marL="914400" indent="0" algn="ctr" defTabSz="914400" rtl="0" eaLnBrk="1" latinLnBrk="0" hangingPunct="1">
              <a:spcBef>
                <a:spcPct val="20000"/>
              </a:spcBef>
              <a:buFont typeface="Arial" pitchFamily="34" charset="0"/>
              <a:buNone/>
              <a:defRPr sz="2400" kern="1200">
                <a:solidFill>
                  <a:schemeClr val="tx1">
                    <a:tint val="75000"/>
                  </a:schemeClr>
                </a:solidFill>
                <a:latin typeface="+mn-lt"/>
                <a:ea typeface="+mn-ea"/>
                <a:cs typeface="+mn-cs"/>
              </a:defRPr>
            </a:lvl3pPr>
            <a:lvl4pPr marL="1371600" indent="0" algn="ctr" defTabSz="914400" rtl="0" eaLnBrk="1" latinLnBrk="0" hangingPunct="1">
              <a:spcBef>
                <a:spcPct val="20000"/>
              </a:spcBef>
              <a:buFont typeface="Arial" pitchFamily="34" charset="0"/>
              <a:buNone/>
              <a:defRPr sz="2000" kern="1200">
                <a:solidFill>
                  <a:schemeClr val="tx1">
                    <a:tint val="75000"/>
                  </a:schemeClr>
                </a:solidFill>
                <a:latin typeface="+mn-lt"/>
                <a:ea typeface="+mn-ea"/>
                <a:cs typeface="+mn-cs"/>
              </a:defRPr>
            </a:lvl4pPr>
            <a:lvl5pPr marL="1828800" indent="0" algn="ctr" defTabSz="914400" rtl="0" eaLnBrk="1" latinLnBrk="0" hangingPunct="1">
              <a:spcBef>
                <a:spcPct val="20000"/>
              </a:spcBef>
              <a:buFont typeface="Arial" pitchFamily="34" charset="0"/>
              <a:buNone/>
              <a:defRPr sz="2000" kern="1200">
                <a:solidFill>
                  <a:schemeClr val="tx1">
                    <a:tint val="75000"/>
                  </a:schemeClr>
                </a:solidFill>
                <a:latin typeface="+mn-lt"/>
                <a:ea typeface="+mn-ea"/>
                <a:cs typeface="+mn-cs"/>
              </a:defRPr>
            </a:lvl5pPr>
            <a:lvl6pPr marL="2286000" indent="0" algn="ctr" defTabSz="914400" rtl="0" eaLnBrk="1" latinLnBrk="0" hangingPunct="1">
              <a:spcBef>
                <a:spcPct val="20000"/>
              </a:spcBef>
              <a:buFont typeface="Arial" pitchFamily="34" charset="0"/>
              <a:buNone/>
              <a:defRPr sz="2000" kern="1200">
                <a:solidFill>
                  <a:schemeClr val="tx1">
                    <a:tint val="75000"/>
                  </a:schemeClr>
                </a:solidFill>
                <a:latin typeface="+mn-lt"/>
                <a:ea typeface="+mn-ea"/>
                <a:cs typeface="+mn-cs"/>
              </a:defRPr>
            </a:lvl6pPr>
            <a:lvl7pPr marL="2743200" indent="0" algn="ctr" defTabSz="914400" rtl="0" eaLnBrk="1" latinLnBrk="0" hangingPunct="1">
              <a:spcBef>
                <a:spcPct val="20000"/>
              </a:spcBef>
              <a:buFont typeface="Arial" pitchFamily="34" charset="0"/>
              <a:buNone/>
              <a:defRPr sz="2000" kern="1200">
                <a:solidFill>
                  <a:schemeClr val="tx1">
                    <a:tint val="75000"/>
                  </a:schemeClr>
                </a:solidFill>
                <a:latin typeface="+mn-lt"/>
                <a:ea typeface="+mn-ea"/>
                <a:cs typeface="+mn-cs"/>
              </a:defRPr>
            </a:lvl7pPr>
            <a:lvl8pPr marL="3200400" indent="0" algn="ctr" defTabSz="914400" rtl="0" eaLnBrk="1" latinLnBrk="0" hangingPunct="1">
              <a:spcBef>
                <a:spcPct val="20000"/>
              </a:spcBef>
              <a:buFont typeface="Arial" pitchFamily="34" charset="0"/>
              <a:buNone/>
              <a:defRPr sz="2000" kern="1200">
                <a:solidFill>
                  <a:schemeClr val="tx1">
                    <a:tint val="75000"/>
                  </a:schemeClr>
                </a:solidFill>
                <a:latin typeface="+mn-lt"/>
                <a:ea typeface="+mn-ea"/>
                <a:cs typeface="+mn-cs"/>
              </a:defRPr>
            </a:lvl8pPr>
            <a:lvl9pPr marL="3657600" indent="0" algn="ctr" defTabSz="914400" rtl="0" eaLnBrk="1" latinLnBrk="0" hangingPunct="1">
              <a:spcBef>
                <a:spcPct val="20000"/>
              </a:spcBef>
              <a:buFont typeface="Arial" pitchFamily="34" charset="0"/>
              <a:buNone/>
              <a:defRPr sz="2000" kern="1200">
                <a:solidFill>
                  <a:schemeClr val="tx1">
                    <a:tint val="75000"/>
                  </a:schemeClr>
                </a:solidFill>
                <a:latin typeface="+mn-lt"/>
                <a:ea typeface="+mn-ea"/>
                <a:cs typeface="+mn-cs"/>
              </a:defRPr>
            </a:lvl9pPr>
          </a:lstStyle>
          <a:p>
            <a:r>
              <a:rPr lang="en-GB" dirty="0" smtClean="0"/>
              <a:t> - </a:t>
            </a:r>
            <a:r>
              <a:rPr lang="en-GB" dirty="0" err="1" smtClean="0"/>
              <a:t>u</a:t>
            </a:r>
            <a:r>
              <a:rPr lang="en-GB" dirty="0" smtClean="0"/>
              <a:t> =</a:t>
            </a:r>
            <a:r>
              <a:rPr lang="en-GB" dirty="0" smtClean="0">
                <a:solidFill>
                  <a:srgbClr val="FF0000"/>
                </a:solidFill>
              </a:rPr>
              <a:t> </a:t>
            </a:r>
            <a:r>
              <a:rPr lang="en-GB" dirty="0" smtClean="0">
                <a:solidFill>
                  <a:srgbClr val="FFFF00"/>
                </a:solidFill>
              </a:rPr>
              <a:t>a</a:t>
            </a:r>
            <a:r>
              <a:rPr lang="en-GB" dirty="0" smtClean="0">
                <a:solidFill>
                  <a:srgbClr val="FFFFFF"/>
                </a:solidFill>
              </a:rPr>
              <a:t> </a:t>
            </a:r>
            <a:endParaRPr lang="en-GB" dirty="0">
              <a:solidFill>
                <a:srgbClr val="FFFFFF"/>
              </a:solidFill>
            </a:endParaRPr>
          </a:p>
        </p:txBody>
      </p:sp>
    </p:spTree>
    <p:extLst>
      <p:ext uri="{BB962C8B-B14F-4D97-AF65-F5344CB8AC3E}">
        <p14:creationId xmlns="" xmlns:a="http://schemas.openxmlformats.org/drawingml/2006/main" xmlns:r="http://schemas.openxmlformats.org/officeDocument/2006/relationships" xmlns:p="http://schemas.openxmlformats.org/presentationml/2006/main" xmlns:p14="http://schemas.microsoft.com/office/powerpoint/2010/main" xmlns:mv="urn:schemas-microsoft-com:mac:vml" xmlns:mc="http://schemas.openxmlformats.org/markup-compatibility/2006" val="1214069289"/>
      </p:ext>
    </p:extLst>
  </p:cSld>
  <p:clrMapOvr>
    <a:masterClrMapping/>
  </p:clrMapOvr>
  <p:timing>
    <p:tnLst>
      <p:par>
        <p:cTn id="1" dur="indefinite" restart="never" nodeType="tmRoot"/>
      </p:par>
    </p:tnLst>
  </p:timing>
</p:sld>
</file>

<file path=ppt/slides/slide41.xml><?xml version="1.0" encoding="utf-8"?>
<p:sld xmlns:a="http://schemas.openxmlformats.org/drawingml/2006/main" xmlns:r="http://schemas.openxmlformats.org/officeDocument/2006/relationships" xmlns:mc="http://schemas.openxmlformats.org/markup-compatibility/2006" xmlns:mv="urn:schemas-microsoft-com:mac:vml" xmlns:p="http://schemas.openxmlformats.org/presentationml/2006/main" mc:Ignorable="mv" mc:PreserveAttributes="mv:*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title"/>
          </p:nvPr>
        </p:nvSpPr>
        <p:spPr>
          <a:xfrm>
            <a:off x="457200" y="-76200"/>
            <a:ext cx="8229600" cy="1143000"/>
          </a:xfrm>
        </p:spPr>
        <p:txBody>
          <a:bodyPr/>
          <a:lstStyle/>
          <a:p>
            <a:r>
              <a:rPr lang="en-GB" dirty="0" smtClean="0"/>
              <a:t>Now your turn, try these questions</a:t>
            </a:r>
            <a:endParaRPr lang="en-GB" dirty="0"/>
          </a:p>
        </p:txBody>
      </p:sp>
      <p:grpSp>
        <p:nvGrpSpPr>
          <p:cNvPr id="13" name="Group 12"/>
          <p:cNvGrpSpPr/>
          <p:nvPr/>
        </p:nvGrpSpPr>
        <p:grpSpPr>
          <a:xfrm>
            <a:off x="378296" y="914400"/>
            <a:ext cx="8370168" cy="5448672"/>
            <a:chOff x="378296" y="914400"/>
            <a:chExt cx="8370168" cy="5448672"/>
          </a:xfrm>
        </p:grpSpPr>
        <p:sp>
          <p:nvSpPr>
            <p:cNvPr id="4" name="TextBox 3"/>
            <p:cNvSpPr txBox="1"/>
            <p:nvPr/>
          </p:nvSpPr>
          <p:spPr>
            <a:xfrm>
              <a:off x="683568" y="914400"/>
              <a:ext cx="7560840" cy="954107"/>
            </a:xfrm>
            <a:prstGeom prst="rect">
              <a:avLst/>
            </a:prstGeom>
            <a:solidFill>
              <a:srgbClr val="008000"/>
            </a:solidFill>
          </p:spPr>
          <p:txBody>
            <a:bodyPr wrap="square" rtlCol="0">
              <a:spAutoFit/>
            </a:bodyPr>
            <a:lstStyle/>
            <a:p>
              <a:pPr algn="ctr"/>
              <a:r>
                <a:rPr lang="en-GB" sz="2800" dirty="0" smtClean="0"/>
                <a:t>The letter that appears in </a:t>
              </a:r>
              <a:r>
                <a:rPr lang="en-GB" sz="2800" dirty="0" smtClean="0">
                  <a:solidFill>
                    <a:srgbClr val="FFFF00"/>
                  </a:solidFill>
                </a:rPr>
                <a:t>yellow</a:t>
              </a:r>
              <a:r>
                <a:rPr lang="en-GB" sz="2800" dirty="0" smtClean="0"/>
                <a:t> make the subject</a:t>
              </a:r>
            </a:p>
            <a:p>
              <a:pPr algn="ctr"/>
              <a:r>
                <a:rPr lang="en-GB" sz="2800" dirty="0" smtClean="0"/>
                <a:t>Copy each question!</a:t>
              </a:r>
              <a:endParaRPr lang="en-GB" sz="2800" dirty="0"/>
            </a:p>
          </p:txBody>
        </p:sp>
        <p:sp>
          <p:nvSpPr>
            <p:cNvPr id="5" name="Subtitle 2"/>
            <p:cNvSpPr txBox="1">
              <a:spLocks/>
            </p:cNvSpPr>
            <p:nvPr/>
          </p:nvSpPr>
          <p:spPr>
            <a:xfrm>
              <a:off x="682436" y="1826795"/>
              <a:ext cx="2376264" cy="648072"/>
            </a:xfrm>
            <a:prstGeom prst="rect">
              <a:avLst/>
            </a:prstGeom>
          </p:spPr>
          <p:txBody>
            <a:bodyPr vert="horz" lIns="91440" tIns="45720" rIns="91440" bIns="45720" rtlCol="0">
              <a:normAutofit/>
            </a:bodyPr>
            <a:lstStyle>
              <a:lvl1pPr marL="0" indent="0" algn="ctr" defTabSz="914400" rtl="0" eaLnBrk="1" latinLnBrk="0" hangingPunct="1">
                <a:spcBef>
                  <a:spcPct val="20000"/>
                </a:spcBef>
                <a:buFont typeface="Arial" pitchFamily="34" charset="0"/>
                <a:buNone/>
                <a:defRPr sz="3200" kern="1200">
                  <a:solidFill>
                    <a:schemeClr val="tx1">
                      <a:tint val="75000"/>
                    </a:schemeClr>
                  </a:solidFill>
                  <a:latin typeface="+mn-lt"/>
                  <a:ea typeface="+mn-ea"/>
                  <a:cs typeface="+mn-cs"/>
                </a:defRPr>
              </a:lvl1pPr>
              <a:lvl2pPr marL="457200" indent="0" algn="ctr" defTabSz="914400" rtl="0" eaLnBrk="1" latinLnBrk="0" hangingPunct="1">
                <a:spcBef>
                  <a:spcPct val="20000"/>
                </a:spcBef>
                <a:buFont typeface="Arial" pitchFamily="34" charset="0"/>
                <a:buNone/>
                <a:defRPr sz="2800" kern="1200">
                  <a:solidFill>
                    <a:schemeClr val="tx1">
                      <a:tint val="75000"/>
                    </a:schemeClr>
                  </a:solidFill>
                  <a:latin typeface="+mn-lt"/>
                  <a:ea typeface="+mn-ea"/>
                  <a:cs typeface="+mn-cs"/>
                </a:defRPr>
              </a:lvl2pPr>
              <a:lvl3pPr marL="914400" indent="0" algn="ctr" defTabSz="914400" rtl="0" eaLnBrk="1" latinLnBrk="0" hangingPunct="1">
                <a:spcBef>
                  <a:spcPct val="20000"/>
                </a:spcBef>
                <a:buFont typeface="Arial" pitchFamily="34" charset="0"/>
                <a:buNone/>
                <a:defRPr sz="2400" kern="1200">
                  <a:solidFill>
                    <a:schemeClr val="tx1">
                      <a:tint val="75000"/>
                    </a:schemeClr>
                  </a:solidFill>
                  <a:latin typeface="+mn-lt"/>
                  <a:ea typeface="+mn-ea"/>
                  <a:cs typeface="+mn-cs"/>
                </a:defRPr>
              </a:lvl3pPr>
              <a:lvl4pPr marL="1371600" indent="0" algn="ctr" defTabSz="914400" rtl="0" eaLnBrk="1" latinLnBrk="0" hangingPunct="1">
                <a:spcBef>
                  <a:spcPct val="20000"/>
                </a:spcBef>
                <a:buFont typeface="Arial" pitchFamily="34" charset="0"/>
                <a:buNone/>
                <a:defRPr sz="2000" kern="1200">
                  <a:solidFill>
                    <a:schemeClr val="tx1">
                      <a:tint val="75000"/>
                    </a:schemeClr>
                  </a:solidFill>
                  <a:latin typeface="+mn-lt"/>
                  <a:ea typeface="+mn-ea"/>
                  <a:cs typeface="+mn-cs"/>
                </a:defRPr>
              </a:lvl4pPr>
              <a:lvl5pPr marL="1828800" indent="0" algn="ctr" defTabSz="914400" rtl="0" eaLnBrk="1" latinLnBrk="0" hangingPunct="1">
                <a:spcBef>
                  <a:spcPct val="20000"/>
                </a:spcBef>
                <a:buFont typeface="Arial" pitchFamily="34" charset="0"/>
                <a:buNone/>
                <a:defRPr sz="2000" kern="1200">
                  <a:solidFill>
                    <a:schemeClr val="tx1">
                      <a:tint val="75000"/>
                    </a:schemeClr>
                  </a:solidFill>
                  <a:latin typeface="+mn-lt"/>
                  <a:ea typeface="+mn-ea"/>
                  <a:cs typeface="+mn-cs"/>
                </a:defRPr>
              </a:lvl5pPr>
              <a:lvl6pPr marL="2286000" indent="0" algn="ctr" defTabSz="914400" rtl="0" eaLnBrk="1" latinLnBrk="0" hangingPunct="1">
                <a:spcBef>
                  <a:spcPct val="20000"/>
                </a:spcBef>
                <a:buFont typeface="Arial" pitchFamily="34" charset="0"/>
                <a:buNone/>
                <a:defRPr sz="2000" kern="1200">
                  <a:solidFill>
                    <a:schemeClr val="tx1">
                      <a:tint val="75000"/>
                    </a:schemeClr>
                  </a:solidFill>
                  <a:latin typeface="+mn-lt"/>
                  <a:ea typeface="+mn-ea"/>
                  <a:cs typeface="+mn-cs"/>
                </a:defRPr>
              </a:lvl6pPr>
              <a:lvl7pPr marL="2743200" indent="0" algn="ctr" defTabSz="914400" rtl="0" eaLnBrk="1" latinLnBrk="0" hangingPunct="1">
                <a:spcBef>
                  <a:spcPct val="20000"/>
                </a:spcBef>
                <a:buFont typeface="Arial" pitchFamily="34" charset="0"/>
                <a:buNone/>
                <a:defRPr sz="2000" kern="1200">
                  <a:solidFill>
                    <a:schemeClr val="tx1">
                      <a:tint val="75000"/>
                    </a:schemeClr>
                  </a:solidFill>
                  <a:latin typeface="+mn-lt"/>
                  <a:ea typeface="+mn-ea"/>
                  <a:cs typeface="+mn-cs"/>
                </a:defRPr>
              </a:lvl7pPr>
              <a:lvl8pPr marL="3200400" indent="0" algn="ctr" defTabSz="914400" rtl="0" eaLnBrk="1" latinLnBrk="0" hangingPunct="1">
                <a:spcBef>
                  <a:spcPct val="20000"/>
                </a:spcBef>
                <a:buFont typeface="Arial" pitchFamily="34" charset="0"/>
                <a:buNone/>
                <a:defRPr sz="2000" kern="1200">
                  <a:solidFill>
                    <a:schemeClr val="tx1">
                      <a:tint val="75000"/>
                    </a:schemeClr>
                  </a:solidFill>
                  <a:latin typeface="+mn-lt"/>
                  <a:ea typeface="+mn-ea"/>
                  <a:cs typeface="+mn-cs"/>
                </a:defRPr>
              </a:lvl8pPr>
              <a:lvl9pPr marL="3657600" indent="0" algn="ctr" defTabSz="914400" rtl="0" eaLnBrk="1" latinLnBrk="0" hangingPunct="1">
                <a:spcBef>
                  <a:spcPct val="20000"/>
                </a:spcBef>
                <a:buFont typeface="Arial" pitchFamily="34" charset="0"/>
                <a:buNone/>
                <a:defRPr sz="2000" kern="1200">
                  <a:solidFill>
                    <a:schemeClr val="tx1">
                      <a:tint val="75000"/>
                    </a:schemeClr>
                  </a:solidFill>
                  <a:latin typeface="+mn-lt"/>
                  <a:ea typeface="+mn-ea"/>
                  <a:cs typeface="+mn-cs"/>
                </a:defRPr>
              </a:lvl9pPr>
            </a:lstStyle>
            <a:p>
              <a:r>
                <a:rPr lang="en-GB" dirty="0" smtClean="0">
                  <a:solidFill>
                    <a:schemeClr val="tx1"/>
                  </a:solidFill>
                </a:rPr>
                <a:t>1. </a:t>
              </a:r>
              <a:r>
                <a:rPr lang="en-GB" dirty="0" err="1" smtClean="0"/>
                <a:t>t</a:t>
              </a:r>
              <a:r>
                <a:rPr lang="en-GB" dirty="0" smtClean="0"/>
                <a:t>= u +</a:t>
              </a:r>
              <a:r>
                <a:rPr lang="en-GB" dirty="0" smtClean="0">
                  <a:solidFill>
                    <a:srgbClr val="FF0000"/>
                  </a:solidFill>
                </a:rPr>
                <a:t> </a:t>
              </a:r>
              <a:r>
                <a:rPr lang="en-GB" i="1" dirty="0" err="1" smtClean="0">
                  <a:solidFill>
                    <a:srgbClr val="FFFF00"/>
                  </a:solidFill>
                </a:rPr>
                <a:t>x</a:t>
              </a:r>
              <a:r>
                <a:rPr lang="en-GB" dirty="0" err="1" smtClean="0"/>
                <a:t>p</a:t>
              </a:r>
              <a:r>
                <a:rPr lang="en-GB" dirty="0" smtClean="0"/>
                <a:t> </a:t>
              </a:r>
              <a:endParaRPr lang="en-GB" dirty="0"/>
            </a:p>
          </p:txBody>
        </p:sp>
        <p:sp>
          <p:nvSpPr>
            <p:cNvPr id="6" name="Subtitle 2"/>
            <p:cNvSpPr txBox="1">
              <a:spLocks/>
            </p:cNvSpPr>
            <p:nvPr/>
          </p:nvSpPr>
          <p:spPr>
            <a:xfrm>
              <a:off x="693377" y="2780928"/>
              <a:ext cx="2444316" cy="648072"/>
            </a:xfrm>
            <a:prstGeom prst="rect">
              <a:avLst/>
            </a:prstGeom>
          </p:spPr>
          <p:txBody>
            <a:bodyPr vert="horz" lIns="91440" tIns="45720" rIns="91440" bIns="45720" rtlCol="0">
              <a:normAutofit/>
            </a:bodyPr>
            <a:lstStyle>
              <a:lvl1pPr marL="0" indent="0" algn="ctr" defTabSz="914400" rtl="0" eaLnBrk="1" latinLnBrk="0" hangingPunct="1">
                <a:spcBef>
                  <a:spcPct val="20000"/>
                </a:spcBef>
                <a:buFont typeface="Arial" pitchFamily="34" charset="0"/>
                <a:buNone/>
                <a:defRPr sz="3200" kern="1200">
                  <a:solidFill>
                    <a:schemeClr val="tx1">
                      <a:tint val="75000"/>
                    </a:schemeClr>
                  </a:solidFill>
                  <a:latin typeface="+mn-lt"/>
                  <a:ea typeface="+mn-ea"/>
                  <a:cs typeface="+mn-cs"/>
                </a:defRPr>
              </a:lvl1pPr>
              <a:lvl2pPr marL="457200" indent="0" algn="ctr" defTabSz="914400" rtl="0" eaLnBrk="1" latinLnBrk="0" hangingPunct="1">
                <a:spcBef>
                  <a:spcPct val="20000"/>
                </a:spcBef>
                <a:buFont typeface="Arial" pitchFamily="34" charset="0"/>
                <a:buNone/>
                <a:defRPr sz="2800" kern="1200">
                  <a:solidFill>
                    <a:schemeClr val="tx1">
                      <a:tint val="75000"/>
                    </a:schemeClr>
                  </a:solidFill>
                  <a:latin typeface="+mn-lt"/>
                  <a:ea typeface="+mn-ea"/>
                  <a:cs typeface="+mn-cs"/>
                </a:defRPr>
              </a:lvl2pPr>
              <a:lvl3pPr marL="914400" indent="0" algn="ctr" defTabSz="914400" rtl="0" eaLnBrk="1" latinLnBrk="0" hangingPunct="1">
                <a:spcBef>
                  <a:spcPct val="20000"/>
                </a:spcBef>
                <a:buFont typeface="Arial" pitchFamily="34" charset="0"/>
                <a:buNone/>
                <a:defRPr sz="2400" kern="1200">
                  <a:solidFill>
                    <a:schemeClr val="tx1">
                      <a:tint val="75000"/>
                    </a:schemeClr>
                  </a:solidFill>
                  <a:latin typeface="+mn-lt"/>
                  <a:ea typeface="+mn-ea"/>
                  <a:cs typeface="+mn-cs"/>
                </a:defRPr>
              </a:lvl3pPr>
              <a:lvl4pPr marL="1371600" indent="0" algn="ctr" defTabSz="914400" rtl="0" eaLnBrk="1" latinLnBrk="0" hangingPunct="1">
                <a:spcBef>
                  <a:spcPct val="20000"/>
                </a:spcBef>
                <a:buFont typeface="Arial" pitchFamily="34" charset="0"/>
                <a:buNone/>
                <a:defRPr sz="2000" kern="1200">
                  <a:solidFill>
                    <a:schemeClr val="tx1">
                      <a:tint val="75000"/>
                    </a:schemeClr>
                  </a:solidFill>
                  <a:latin typeface="+mn-lt"/>
                  <a:ea typeface="+mn-ea"/>
                  <a:cs typeface="+mn-cs"/>
                </a:defRPr>
              </a:lvl4pPr>
              <a:lvl5pPr marL="1828800" indent="0" algn="ctr" defTabSz="914400" rtl="0" eaLnBrk="1" latinLnBrk="0" hangingPunct="1">
                <a:spcBef>
                  <a:spcPct val="20000"/>
                </a:spcBef>
                <a:buFont typeface="Arial" pitchFamily="34" charset="0"/>
                <a:buNone/>
                <a:defRPr sz="2000" kern="1200">
                  <a:solidFill>
                    <a:schemeClr val="tx1">
                      <a:tint val="75000"/>
                    </a:schemeClr>
                  </a:solidFill>
                  <a:latin typeface="+mn-lt"/>
                  <a:ea typeface="+mn-ea"/>
                  <a:cs typeface="+mn-cs"/>
                </a:defRPr>
              </a:lvl5pPr>
              <a:lvl6pPr marL="2286000" indent="0" algn="ctr" defTabSz="914400" rtl="0" eaLnBrk="1" latinLnBrk="0" hangingPunct="1">
                <a:spcBef>
                  <a:spcPct val="20000"/>
                </a:spcBef>
                <a:buFont typeface="Arial" pitchFamily="34" charset="0"/>
                <a:buNone/>
                <a:defRPr sz="2000" kern="1200">
                  <a:solidFill>
                    <a:schemeClr val="tx1">
                      <a:tint val="75000"/>
                    </a:schemeClr>
                  </a:solidFill>
                  <a:latin typeface="+mn-lt"/>
                  <a:ea typeface="+mn-ea"/>
                  <a:cs typeface="+mn-cs"/>
                </a:defRPr>
              </a:lvl6pPr>
              <a:lvl7pPr marL="2743200" indent="0" algn="ctr" defTabSz="914400" rtl="0" eaLnBrk="1" latinLnBrk="0" hangingPunct="1">
                <a:spcBef>
                  <a:spcPct val="20000"/>
                </a:spcBef>
                <a:buFont typeface="Arial" pitchFamily="34" charset="0"/>
                <a:buNone/>
                <a:defRPr sz="2000" kern="1200">
                  <a:solidFill>
                    <a:schemeClr val="tx1">
                      <a:tint val="75000"/>
                    </a:schemeClr>
                  </a:solidFill>
                  <a:latin typeface="+mn-lt"/>
                  <a:ea typeface="+mn-ea"/>
                  <a:cs typeface="+mn-cs"/>
                </a:defRPr>
              </a:lvl7pPr>
              <a:lvl8pPr marL="3200400" indent="0" algn="ctr" defTabSz="914400" rtl="0" eaLnBrk="1" latinLnBrk="0" hangingPunct="1">
                <a:spcBef>
                  <a:spcPct val="20000"/>
                </a:spcBef>
                <a:buFont typeface="Arial" pitchFamily="34" charset="0"/>
                <a:buNone/>
                <a:defRPr sz="2000" kern="1200">
                  <a:solidFill>
                    <a:schemeClr val="tx1">
                      <a:tint val="75000"/>
                    </a:schemeClr>
                  </a:solidFill>
                  <a:latin typeface="+mn-lt"/>
                  <a:ea typeface="+mn-ea"/>
                  <a:cs typeface="+mn-cs"/>
                </a:defRPr>
              </a:lvl8pPr>
              <a:lvl9pPr marL="3657600" indent="0" algn="ctr" defTabSz="914400" rtl="0" eaLnBrk="1" latinLnBrk="0" hangingPunct="1">
                <a:spcBef>
                  <a:spcPct val="20000"/>
                </a:spcBef>
                <a:buFont typeface="Arial" pitchFamily="34" charset="0"/>
                <a:buNone/>
                <a:defRPr sz="2000" kern="1200">
                  <a:solidFill>
                    <a:schemeClr val="tx1">
                      <a:tint val="75000"/>
                    </a:schemeClr>
                  </a:solidFill>
                  <a:latin typeface="+mn-lt"/>
                  <a:ea typeface="+mn-ea"/>
                  <a:cs typeface="+mn-cs"/>
                </a:defRPr>
              </a:lvl9pPr>
            </a:lstStyle>
            <a:p>
              <a:r>
                <a:rPr lang="en-GB" dirty="0" smtClean="0">
                  <a:solidFill>
                    <a:schemeClr val="tx1"/>
                  </a:solidFill>
                </a:rPr>
                <a:t>2. </a:t>
              </a:r>
              <a:r>
                <a:rPr lang="en-GB" i="1" dirty="0" err="1" smtClean="0">
                  <a:solidFill>
                    <a:srgbClr val="FFFF00"/>
                  </a:solidFill>
                </a:rPr>
                <a:t>y</a:t>
              </a:r>
              <a:r>
                <a:rPr lang="en-GB" dirty="0" err="1" smtClean="0"/>
                <a:t>k</a:t>
              </a:r>
              <a:r>
                <a:rPr lang="en-GB" dirty="0" smtClean="0"/>
                <a:t> + a = h </a:t>
              </a:r>
              <a:endParaRPr lang="en-GB" dirty="0"/>
            </a:p>
          </p:txBody>
        </p:sp>
        <p:sp>
          <p:nvSpPr>
            <p:cNvPr id="7" name="Subtitle 2"/>
            <p:cNvSpPr txBox="1">
              <a:spLocks/>
            </p:cNvSpPr>
            <p:nvPr/>
          </p:nvSpPr>
          <p:spPr>
            <a:xfrm>
              <a:off x="685800" y="3619128"/>
              <a:ext cx="3198618" cy="648072"/>
            </a:xfrm>
            <a:prstGeom prst="rect">
              <a:avLst/>
            </a:prstGeom>
          </p:spPr>
          <p:txBody>
            <a:bodyPr vert="horz" lIns="91440" tIns="45720" rIns="91440" bIns="45720" rtlCol="0">
              <a:normAutofit/>
            </a:bodyPr>
            <a:lstStyle>
              <a:lvl1pPr marL="0" indent="0" algn="ctr" defTabSz="914400" rtl="0" eaLnBrk="1" latinLnBrk="0" hangingPunct="1">
                <a:spcBef>
                  <a:spcPct val="20000"/>
                </a:spcBef>
                <a:buFont typeface="Arial" pitchFamily="34" charset="0"/>
                <a:buNone/>
                <a:defRPr sz="3200" kern="1200">
                  <a:solidFill>
                    <a:schemeClr val="tx1">
                      <a:tint val="75000"/>
                    </a:schemeClr>
                  </a:solidFill>
                  <a:latin typeface="+mn-lt"/>
                  <a:ea typeface="+mn-ea"/>
                  <a:cs typeface="+mn-cs"/>
                </a:defRPr>
              </a:lvl1pPr>
              <a:lvl2pPr marL="457200" indent="0" algn="ctr" defTabSz="914400" rtl="0" eaLnBrk="1" latinLnBrk="0" hangingPunct="1">
                <a:spcBef>
                  <a:spcPct val="20000"/>
                </a:spcBef>
                <a:buFont typeface="Arial" pitchFamily="34" charset="0"/>
                <a:buNone/>
                <a:defRPr sz="2800" kern="1200">
                  <a:solidFill>
                    <a:schemeClr val="tx1">
                      <a:tint val="75000"/>
                    </a:schemeClr>
                  </a:solidFill>
                  <a:latin typeface="+mn-lt"/>
                  <a:ea typeface="+mn-ea"/>
                  <a:cs typeface="+mn-cs"/>
                </a:defRPr>
              </a:lvl2pPr>
              <a:lvl3pPr marL="914400" indent="0" algn="ctr" defTabSz="914400" rtl="0" eaLnBrk="1" latinLnBrk="0" hangingPunct="1">
                <a:spcBef>
                  <a:spcPct val="20000"/>
                </a:spcBef>
                <a:buFont typeface="Arial" pitchFamily="34" charset="0"/>
                <a:buNone/>
                <a:defRPr sz="2400" kern="1200">
                  <a:solidFill>
                    <a:schemeClr val="tx1">
                      <a:tint val="75000"/>
                    </a:schemeClr>
                  </a:solidFill>
                  <a:latin typeface="+mn-lt"/>
                  <a:ea typeface="+mn-ea"/>
                  <a:cs typeface="+mn-cs"/>
                </a:defRPr>
              </a:lvl3pPr>
              <a:lvl4pPr marL="1371600" indent="0" algn="ctr" defTabSz="914400" rtl="0" eaLnBrk="1" latinLnBrk="0" hangingPunct="1">
                <a:spcBef>
                  <a:spcPct val="20000"/>
                </a:spcBef>
                <a:buFont typeface="Arial" pitchFamily="34" charset="0"/>
                <a:buNone/>
                <a:defRPr sz="2000" kern="1200">
                  <a:solidFill>
                    <a:schemeClr val="tx1">
                      <a:tint val="75000"/>
                    </a:schemeClr>
                  </a:solidFill>
                  <a:latin typeface="+mn-lt"/>
                  <a:ea typeface="+mn-ea"/>
                  <a:cs typeface="+mn-cs"/>
                </a:defRPr>
              </a:lvl4pPr>
              <a:lvl5pPr marL="1828800" indent="0" algn="ctr" defTabSz="914400" rtl="0" eaLnBrk="1" latinLnBrk="0" hangingPunct="1">
                <a:spcBef>
                  <a:spcPct val="20000"/>
                </a:spcBef>
                <a:buFont typeface="Arial" pitchFamily="34" charset="0"/>
                <a:buNone/>
                <a:defRPr sz="2000" kern="1200">
                  <a:solidFill>
                    <a:schemeClr val="tx1">
                      <a:tint val="75000"/>
                    </a:schemeClr>
                  </a:solidFill>
                  <a:latin typeface="+mn-lt"/>
                  <a:ea typeface="+mn-ea"/>
                  <a:cs typeface="+mn-cs"/>
                </a:defRPr>
              </a:lvl5pPr>
              <a:lvl6pPr marL="2286000" indent="0" algn="ctr" defTabSz="914400" rtl="0" eaLnBrk="1" latinLnBrk="0" hangingPunct="1">
                <a:spcBef>
                  <a:spcPct val="20000"/>
                </a:spcBef>
                <a:buFont typeface="Arial" pitchFamily="34" charset="0"/>
                <a:buNone/>
                <a:defRPr sz="2000" kern="1200">
                  <a:solidFill>
                    <a:schemeClr val="tx1">
                      <a:tint val="75000"/>
                    </a:schemeClr>
                  </a:solidFill>
                  <a:latin typeface="+mn-lt"/>
                  <a:ea typeface="+mn-ea"/>
                  <a:cs typeface="+mn-cs"/>
                </a:defRPr>
              </a:lvl6pPr>
              <a:lvl7pPr marL="2743200" indent="0" algn="ctr" defTabSz="914400" rtl="0" eaLnBrk="1" latinLnBrk="0" hangingPunct="1">
                <a:spcBef>
                  <a:spcPct val="20000"/>
                </a:spcBef>
                <a:buFont typeface="Arial" pitchFamily="34" charset="0"/>
                <a:buNone/>
                <a:defRPr sz="2000" kern="1200">
                  <a:solidFill>
                    <a:schemeClr val="tx1">
                      <a:tint val="75000"/>
                    </a:schemeClr>
                  </a:solidFill>
                  <a:latin typeface="+mn-lt"/>
                  <a:ea typeface="+mn-ea"/>
                  <a:cs typeface="+mn-cs"/>
                </a:defRPr>
              </a:lvl7pPr>
              <a:lvl8pPr marL="3200400" indent="0" algn="ctr" defTabSz="914400" rtl="0" eaLnBrk="1" latinLnBrk="0" hangingPunct="1">
                <a:spcBef>
                  <a:spcPct val="20000"/>
                </a:spcBef>
                <a:buFont typeface="Arial" pitchFamily="34" charset="0"/>
                <a:buNone/>
                <a:defRPr sz="2000" kern="1200">
                  <a:solidFill>
                    <a:schemeClr val="tx1">
                      <a:tint val="75000"/>
                    </a:schemeClr>
                  </a:solidFill>
                  <a:latin typeface="+mn-lt"/>
                  <a:ea typeface="+mn-ea"/>
                  <a:cs typeface="+mn-cs"/>
                </a:defRPr>
              </a:lvl8pPr>
              <a:lvl9pPr marL="3657600" indent="0" algn="ctr" defTabSz="914400" rtl="0" eaLnBrk="1" latinLnBrk="0" hangingPunct="1">
                <a:spcBef>
                  <a:spcPct val="20000"/>
                </a:spcBef>
                <a:buFont typeface="Arial" pitchFamily="34" charset="0"/>
                <a:buNone/>
                <a:defRPr sz="2000" kern="1200">
                  <a:solidFill>
                    <a:schemeClr val="tx1">
                      <a:tint val="75000"/>
                    </a:schemeClr>
                  </a:solidFill>
                  <a:latin typeface="+mn-lt"/>
                  <a:ea typeface="+mn-ea"/>
                  <a:cs typeface="+mn-cs"/>
                </a:defRPr>
              </a:lvl9pPr>
            </a:lstStyle>
            <a:p>
              <a:r>
                <a:rPr lang="en-GB" dirty="0" smtClean="0">
                  <a:solidFill>
                    <a:schemeClr val="tx1"/>
                  </a:solidFill>
                </a:rPr>
                <a:t>3. </a:t>
              </a:r>
              <a:r>
                <a:rPr lang="en-GB" dirty="0" err="1" smtClean="0">
                  <a:solidFill>
                    <a:srgbClr val="FFFF00"/>
                  </a:solidFill>
                </a:rPr>
                <a:t>m</a:t>
              </a:r>
              <a:r>
                <a:rPr lang="en-GB" dirty="0" smtClean="0">
                  <a:solidFill>
                    <a:srgbClr val="FF0000"/>
                  </a:solidFill>
                </a:rPr>
                <a:t> </a:t>
              </a:r>
              <a:r>
                <a:rPr lang="en-GB" dirty="0" smtClean="0"/>
                <a:t>= y +</a:t>
              </a:r>
              <a:r>
                <a:rPr lang="en-GB" dirty="0" smtClean="0">
                  <a:solidFill>
                    <a:srgbClr val="FF0000"/>
                  </a:solidFill>
                </a:rPr>
                <a:t> </a:t>
              </a:r>
              <a:r>
                <a:rPr lang="en-GB" dirty="0" err="1" smtClean="0"/>
                <a:t>t</a:t>
              </a:r>
              <a:r>
                <a:rPr lang="en-GB" dirty="0" smtClean="0"/>
                <a:t> </a:t>
              </a:r>
              <a:r>
                <a:rPr lang="en-US" dirty="0" smtClean="0"/>
                <a:t>–</a:t>
              </a:r>
              <a:r>
                <a:rPr lang="en-GB" dirty="0" smtClean="0"/>
                <a:t> 2</a:t>
              </a:r>
              <a:r>
                <a:rPr lang="en-GB" dirty="0" smtClean="0">
                  <a:solidFill>
                    <a:srgbClr val="FFFF00"/>
                  </a:solidFill>
                </a:rPr>
                <a:t>m</a:t>
              </a:r>
              <a:r>
                <a:rPr lang="en-GB" dirty="0" smtClean="0"/>
                <a:t> </a:t>
              </a:r>
              <a:endParaRPr lang="en-GB" dirty="0"/>
            </a:p>
          </p:txBody>
        </p:sp>
        <p:sp>
          <p:nvSpPr>
            <p:cNvPr id="8" name="Subtitle 2"/>
            <p:cNvSpPr txBox="1">
              <a:spLocks/>
            </p:cNvSpPr>
            <p:nvPr/>
          </p:nvSpPr>
          <p:spPr>
            <a:xfrm>
              <a:off x="683568" y="4533528"/>
              <a:ext cx="2592288" cy="648072"/>
            </a:xfrm>
            <a:prstGeom prst="rect">
              <a:avLst/>
            </a:prstGeom>
          </p:spPr>
          <p:txBody>
            <a:bodyPr vert="horz" lIns="91440" tIns="45720" rIns="91440" bIns="45720" rtlCol="0">
              <a:normAutofit/>
            </a:bodyPr>
            <a:lstStyle>
              <a:lvl1pPr marL="0" indent="0" algn="ctr" defTabSz="914400" rtl="0" eaLnBrk="1" latinLnBrk="0" hangingPunct="1">
                <a:spcBef>
                  <a:spcPct val="20000"/>
                </a:spcBef>
                <a:buFont typeface="Arial" pitchFamily="34" charset="0"/>
                <a:buNone/>
                <a:defRPr sz="3200" kern="1200">
                  <a:solidFill>
                    <a:schemeClr val="tx1">
                      <a:tint val="75000"/>
                    </a:schemeClr>
                  </a:solidFill>
                  <a:latin typeface="+mn-lt"/>
                  <a:ea typeface="+mn-ea"/>
                  <a:cs typeface="+mn-cs"/>
                </a:defRPr>
              </a:lvl1pPr>
              <a:lvl2pPr marL="457200" indent="0" algn="ctr" defTabSz="914400" rtl="0" eaLnBrk="1" latinLnBrk="0" hangingPunct="1">
                <a:spcBef>
                  <a:spcPct val="20000"/>
                </a:spcBef>
                <a:buFont typeface="Arial" pitchFamily="34" charset="0"/>
                <a:buNone/>
                <a:defRPr sz="2800" kern="1200">
                  <a:solidFill>
                    <a:schemeClr val="tx1">
                      <a:tint val="75000"/>
                    </a:schemeClr>
                  </a:solidFill>
                  <a:latin typeface="+mn-lt"/>
                  <a:ea typeface="+mn-ea"/>
                  <a:cs typeface="+mn-cs"/>
                </a:defRPr>
              </a:lvl2pPr>
              <a:lvl3pPr marL="914400" indent="0" algn="ctr" defTabSz="914400" rtl="0" eaLnBrk="1" latinLnBrk="0" hangingPunct="1">
                <a:spcBef>
                  <a:spcPct val="20000"/>
                </a:spcBef>
                <a:buFont typeface="Arial" pitchFamily="34" charset="0"/>
                <a:buNone/>
                <a:defRPr sz="2400" kern="1200">
                  <a:solidFill>
                    <a:schemeClr val="tx1">
                      <a:tint val="75000"/>
                    </a:schemeClr>
                  </a:solidFill>
                  <a:latin typeface="+mn-lt"/>
                  <a:ea typeface="+mn-ea"/>
                  <a:cs typeface="+mn-cs"/>
                </a:defRPr>
              </a:lvl3pPr>
              <a:lvl4pPr marL="1371600" indent="0" algn="ctr" defTabSz="914400" rtl="0" eaLnBrk="1" latinLnBrk="0" hangingPunct="1">
                <a:spcBef>
                  <a:spcPct val="20000"/>
                </a:spcBef>
                <a:buFont typeface="Arial" pitchFamily="34" charset="0"/>
                <a:buNone/>
                <a:defRPr sz="2000" kern="1200">
                  <a:solidFill>
                    <a:schemeClr val="tx1">
                      <a:tint val="75000"/>
                    </a:schemeClr>
                  </a:solidFill>
                  <a:latin typeface="+mn-lt"/>
                  <a:ea typeface="+mn-ea"/>
                  <a:cs typeface="+mn-cs"/>
                </a:defRPr>
              </a:lvl4pPr>
              <a:lvl5pPr marL="1828800" indent="0" algn="ctr" defTabSz="914400" rtl="0" eaLnBrk="1" latinLnBrk="0" hangingPunct="1">
                <a:spcBef>
                  <a:spcPct val="20000"/>
                </a:spcBef>
                <a:buFont typeface="Arial" pitchFamily="34" charset="0"/>
                <a:buNone/>
                <a:defRPr sz="2000" kern="1200">
                  <a:solidFill>
                    <a:schemeClr val="tx1">
                      <a:tint val="75000"/>
                    </a:schemeClr>
                  </a:solidFill>
                  <a:latin typeface="+mn-lt"/>
                  <a:ea typeface="+mn-ea"/>
                  <a:cs typeface="+mn-cs"/>
                </a:defRPr>
              </a:lvl5pPr>
              <a:lvl6pPr marL="2286000" indent="0" algn="ctr" defTabSz="914400" rtl="0" eaLnBrk="1" latinLnBrk="0" hangingPunct="1">
                <a:spcBef>
                  <a:spcPct val="20000"/>
                </a:spcBef>
                <a:buFont typeface="Arial" pitchFamily="34" charset="0"/>
                <a:buNone/>
                <a:defRPr sz="2000" kern="1200">
                  <a:solidFill>
                    <a:schemeClr val="tx1">
                      <a:tint val="75000"/>
                    </a:schemeClr>
                  </a:solidFill>
                  <a:latin typeface="+mn-lt"/>
                  <a:ea typeface="+mn-ea"/>
                  <a:cs typeface="+mn-cs"/>
                </a:defRPr>
              </a:lvl6pPr>
              <a:lvl7pPr marL="2743200" indent="0" algn="ctr" defTabSz="914400" rtl="0" eaLnBrk="1" latinLnBrk="0" hangingPunct="1">
                <a:spcBef>
                  <a:spcPct val="20000"/>
                </a:spcBef>
                <a:buFont typeface="Arial" pitchFamily="34" charset="0"/>
                <a:buNone/>
                <a:defRPr sz="2000" kern="1200">
                  <a:solidFill>
                    <a:schemeClr val="tx1">
                      <a:tint val="75000"/>
                    </a:schemeClr>
                  </a:solidFill>
                  <a:latin typeface="+mn-lt"/>
                  <a:ea typeface="+mn-ea"/>
                  <a:cs typeface="+mn-cs"/>
                </a:defRPr>
              </a:lvl7pPr>
              <a:lvl8pPr marL="3200400" indent="0" algn="ctr" defTabSz="914400" rtl="0" eaLnBrk="1" latinLnBrk="0" hangingPunct="1">
                <a:spcBef>
                  <a:spcPct val="20000"/>
                </a:spcBef>
                <a:buFont typeface="Arial" pitchFamily="34" charset="0"/>
                <a:buNone/>
                <a:defRPr sz="2000" kern="1200">
                  <a:solidFill>
                    <a:schemeClr val="tx1">
                      <a:tint val="75000"/>
                    </a:schemeClr>
                  </a:solidFill>
                  <a:latin typeface="+mn-lt"/>
                  <a:ea typeface="+mn-ea"/>
                  <a:cs typeface="+mn-cs"/>
                </a:defRPr>
              </a:lvl8pPr>
              <a:lvl9pPr marL="3657600" indent="0" algn="ctr" defTabSz="914400" rtl="0" eaLnBrk="1" latinLnBrk="0" hangingPunct="1">
                <a:spcBef>
                  <a:spcPct val="20000"/>
                </a:spcBef>
                <a:buFont typeface="Arial" pitchFamily="34" charset="0"/>
                <a:buNone/>
                <a:defRPr sz="2000" kern="1200">
                  <a:solidFill>
                    <a:schemeClr val="tx1">
                      <a:tint val="75000"/>
                    </a:schemeClr>
                  </a:solidFill>
                  <a:latin typeface="+mn-lt"/>
                  <a:ea typeface="+mn-ea"/>
                  <a:cs typeface="+mn-cs"/>
                </a:defRPr>
              </a:lvl9pPr>
            </a:lstStyle>
            <a:p>
              <a:r>
                <a:rPr lang="en-GB" dirty="0" smtClean="0">
                  <a:solidFill>
                    <a:schemeClr val="tx1">
                      <a:lumMod val="50000"/>
                      <a:lumOff val="50000"/>
                    </a:schemeClr>
                  </a:solidFill>
                </a:rPr>
                <a:t> </a:t>
              </a:r>
              <a:r>
                <a:rPr lang="en-GB" dirty="0" smtClean="0">
                  <a:solidFill>
                    <a:schemeClr val="tx1"/>
                  </a:solidFill>
                </a:rPr>
                <a:t>4. </a:t>
              </a:r>
              <a:r>
                <a:rPr lang="en-GB" dirty="0" err="1" smtClean="0">
                  <a:solidFill>
                    <a:schemeClr val="tx1">
                      <a:lumMod val="50000"/>
                      <a:lumOff val="50000"/>
                    </a:schemeClr>
                  </a:solidFill>
                </a:rPr>
                <a:t>h(x</a:t>
              </a:r>
              <a:r>
                <a:rPr lang="en-GB" dirty="0" smtClean="0">
                  <a:solidFill>
                    <a:schemeClr val="tx1">
                      <a:lumMod val="50000"/>
                      <a:lumOff val="50000"/>
                    </a:schemeClr>
                  </a:solidFill>
                </a:rPr>
                <a:t> + </a:t>
              </a:r>
              <a:r>
                <a:rPr lang="en-GB" dirty="0" smtClean="0">
                  <a:solidFill>
                    <a:srgbClr val="FFFF00"/>
                  </a:solidFill>
                </a:rPr>
                <a:t>p</a:t>
              </a:r>
              <a:r>
                <a:rPr lang="en-GB" dirty="0" smtClean="0">
                  <a:solidFill>
                    <a:schemeClr val="tx1">
                      <a:lumMod val="50000"/>
                      <a:lumOff val="50000"/>
                    </a:schemeClr>
                  </a:solidFill>
                </a:rPr>
                <a:t>) = </a:t>
              </a:r>
              <a:r>
                <a:rPr lang="en-GB" dirty="0" smtClean="0">
                  <a:solidFill>
                    <a:srgbClr val="FFFF00"/>
                  </a:solidFill>
                </a:rPr>
                <a:t>p</a:t>
              </a:r>
              <a:r>
                <a:rPr lang="en-GB" dirty="0" smtClean="0">
                  <a:solidFill>
                    <a:schemeClr val="tx1">
                      <a:lumMod val="50000"/>
                      <a:lumOff val="50000"/>
                    </a:schemeClr>
                  </a:solidFill>
                </a:rPr>
                <a:t> </a:t>
              </a:r>
              <a:endParaRPr lang="en-GB" dirty="0">
                <a:solidFill>
                  <a:schemeClr val="tx1">
                    <a:lumMod val="50000"/>
                    <a:lumOff val="50000"/>
                  </a:schemeClr>
                </a:solidFill>
              </a:endParaRPr>
            </a:p>
          </p:txBody>
        </p:sp>
        <p:sp>
          <p:nvSpPr>
            <p:cNvPr id="9" name="Subtitle 2"/>
            <p:cNvSpPr txBox="1">
              <a:spLocks/>
            </p:cNvSpPr>
            <p:nvPr/>
          </p:nvSpPr>
          <p:spPr>
            <a:xfrm>
              <a:off x="5638800" y="5715000"/>
              <a:ext cx="2944416" cy="648072"/>
            </a:xfrm>
            <a:prstGeom prst="rect">
              <a:avLst/>
            </a:prstGeom>
          </p:spPr>
          <p:txBody>
            <a:bodyPr vert="horz" lIns="91440" tIns="45720" rIns="91440" bIns="45720" rtlCol="0">
              <a:normAutofit/>
            </a:bodyPr>
            <a:lstStyle>
              <a:lvl1pPr marL="0" indent="0" algn="ctr" defTabSz="914400" rtl="0" eaLnBrk="1" latinLnBrk="0" hangingPunct="1">
                <a:spcBef>
                  <a:spcPct val="20000"/>
                </a:spcBef>
                <a:buFont typeface="Arial" pitchFamily="34" charset="0"/>
                <a:buNone/>
                <a:defRPr sz="3200" kern="1200">
                  <a:solidFill>
                    <a:schemeClr val="tx1">
                      <a:tint val="75000"/>
                    </a:schemeClr>
                  </a:solidFill>
                  <a:latin typeface="+mn-lt"/>
                  <a:ea typeface="+mn-ea"/>
                  <a:cs typeface="+mn-cs"/>
                </a:defRPr>
              </a:lvl1pPr>
              <a:lvl2pPr marL="457200" indent="0" algn="ctr" defTabSz="914400" rtl="0" eaLnBrk="1" latinLnBrk="0" hangingPunct="1">
                <a:spcBef>
                  <a:spcPct val="20000"/>
                </a:spcBef>
                <a:buFont typeface="Arial" pitchFamily="34" charset="0"/>
                <a:buNone/>
                <a:defRPr sz="2800" kern="1200">
                  <a:solidFill>
                    <a:schemeClr val="tx1">
                      <a:tint val="75000"/>
                    </a:schemeClr>
                  </a:solidFill>
                  <a:latin typeface="+mn-lt"/>
                  <a:ea typeface="+mn-ea"/>
                  <a:cs typeface="+mn-cs"/>
                </a:defRPr>
              </a:lvl2pPr>
              <a:lvl3pPr marL="914400" indent="0" algn="ctr" defTabSz="914400" rtl="0" eaLnBrk="1" latinLnBrk="0" hangingPunct="1">
                <a:spcBef>
                  <a:spcPct val="20000"/>
                </a:spcBef>
                <a:buFont typeface="Arial" pitchFamily="34" charset="0"/>
                <a:buNone/>
                <a:defRPr sz="2400" kern="1200">
                  <a:solidFill>
                    <a:schemeClr val="tx1">
                      <a:tint val="75000"/>
                    </a:schemeClr>
                  </a:solidFill>
                  <a:latin typeface="+mn-lt"/>
                  <a:ea typeface="+mn-ea"/>
                  <a:cs typeface="+mn-cs"/>
                </a:defRPr>
              </a:lvl3pPr>
              <a:lvl4pPr marL="1371600" indent="0" algn="ctr" defTabSz="914400" rtl="0" eaLnBrk="1" latinLnBrk="0" hangingPunct="1">
                <a:spcBef>
                  <a:spcPct val="20000"/>
                </a:spcBef>
                <a:buFont typeface="Arial" pitchFamily="34" charset="0"/>
                <a:buNone/>
                <a:defRPr sz="2000" kern="1200">
                  <a:solidFill>
                    <a:schemeClr val="tx1">
                      <a:tint val="75000"/>
                    </a:schemeClr>
                  </a:solidFill>
                  <a:latin typeface="+mn-lt"/>
                  <a:ea typeface="+mn-ea"/>
                  <a:cs typeface="+mn-cs"/>
                </a:defRPr>
              </a:lvl4pPr>
              <a:lvl5pPr marL="1828800" indent="0" algn="ctr" defTabSz="914400" rtl="0" eaLnBrk="1" latinLnBrk="0" hangingPunct="1">
                <a:spcBef>
                  <a:spcPct val="20000"/>
                </a:spcBef>
                <a:buFont typeface="Arial" pitchFamily="34" charset="0"/>
                <a:buNone/>
                <a:defRPr sz="2000" kern="1200">
                  <a:solidFill>
                    <a:schemeClr val="tx1">
                      <a:tint val="75000"/>
                    </a:schemeClr>
                  </a:solidFill>
                  <a:latin typeface="+mn-lt"/>
                  <a:ea typeface="+mn-ea"/>
                  <a:cs typeface="+mn-cs"/>
                </a:defRPr>
              </a:lvl5pPr>
              <a:lvl6pPr marL="2286000" indent="0" algn="ctr" defTabSz="914400" rtl="0" eaLnBrk="1" latinLnBrk="0" hangingPunct="1">
                <a:spcBef>
                  <a:spcPct val="20000"/>
                </a:spcBef>
                <a:buFont typeface="Arial" pitchFamily="34" charset="0"/>
                <a:buNone/>
                <a:defRPr sz="2000" kern="1200">
                  <a:solidFill>
                    <a:schemeClr val="tx1">
                      <a:tint val="75000"/>
                    </a:schemeClr>
                  </a:solidFill>
                  <a:latin typeface="+mn-lt"/>
                  <a:ea typeface="+mn-ea"/>
                  <a:cs typeface="+mn-cs"/>
                </a:defRPr>
              </a:lvl6pPr>
              <a:lvl7pPr marL="2743200" indent="0" algn="ctr" defTabSz="914400" rtl="0" eaLnBrk="1" latinLnBrk="0" hangingPunct="1">
                <a:spcBef>
                  <a:spcPct val="20000"/>
                </a:spcBef>
                <a:buFont typeface="Arial" pitchFamily="34" charset="0"/>
                <a:buNone/>
                <a:defRPr sz="2000" kern="1200">
                  <a:solidFill>
                    <a:schemeClr val="tx1">
                      <a:tint val="75000"/>
                    </a:schemeClr>
                  </a:solidFill>
                  <a:latin typeface="+mn-lt"/>
                  <a:ea typeface="+mn-ea"/>
                  <a:cs typeface="+mn-cs"/>
                </a:defRPr>
              </a:lvl7pPr>
              <a:lvl8pPr marL="3200400" indent="0" algn="ctr" defTabSz="914400" rtl="0" eaLnBrk="1" latinLnBrk="0" hangingPunct="1">
                <a:spcBef>
                  <a:spcPct val="20000"/>
                </a:spcBef>
                <a:buFont typeface="Arial" pitchFamily="34" charset="0"/>
                <a:buNone/>
                <a:defRPr sz="2000" kern="1200">
                  <a:solidFill>
                    <a:schemeClr val="tx1">
                      <a:tint val="75000"/>
                    </a:schemeClr>
                  </a:solidFill>
                  <a:latin typeface="+mn-lt"/>
                  <a:ea typeface="+mn-ea"/>
                  <a:cs typeface="+mn-cs"/>
                </a:defRPr>
              </a:lvl8pPr>
              <a:lvl9pPr marL="3657600" indent="0" algn="ctr" defTabSz="914400" rtl="0" eaLnBrk="1" latinLnBrk="0" hangingPunct="1">
                <a:spcBef>
                  <a:spcPct val="20000"/>
                </a:spcBef>
                <a:buFont typeface="Arial" pitchFamily="34" charset="0"/>
                <a:buNone/>
                <a:defRPr sz="2000" kern="1200">
                  <a:solidFill>
                    <a:schemeClr val="tx1">
                      <a:tint val="75000"/>
                    </a:schemeClr>
                  </a:solidFill>
                  <a:latin typeface="+mn-lt"/>
                  <a:ea typeface="+mn-ea"/>
                  <a:cs typeface="+mn-cs"/>
                </a:defRPr>
              </a:lvl9pPr>
            </a:lstStyle>
            <a:p>
              <a:r>
                <a:rPr lang="en-GB" dirty="0" err="1" smtClean="0">
                  <a:solidFill>
                    <a:schemeClr val="tx1">
                      <a:lumMod val="50000"/>
                      <a:lumOff val="50000"/>
                    </a:schemeClr>
                  </a:solidFill>
                </a:rPr>
                <a:t>n(x</a:t>
              </a:r>
              <a:r>
                <a:rPr lang="en-GB" dirty="0" smtClean="0">
                  <a:solidFill>
                    <a:schemeClr val="tx1">
                      <a:lumMod val="50000"/>
                      <a:lumOff val="50000"/>
                    </a:schemeClr>
                  </a:solidFill>
                </a:rPr>
                <a:t> </a:t>
              </a:r>
              <a:r>
                <a:rPr lang="en-GB" dirty="0">
                  <a:solidFill>
                    <a:schemeClr val="tx1">
                      <a:lumMod val="50000"/>
                      <a:lumOff val="50000"/>
                    </a:schemeClr>
                  </a:solidFill>
                </a:rPr>
                <a:t>-</a:t>
              </a:r>
              <a:r>
                <a:rPr lang="en-GB" dirty="0" smtClean="0">
                  <a:solidFill>
                    <a:schemeClr val="tx1">
                      <a:lumMod val="50000"/>
                      <a:lumOff val="50000"/>
                    </a:schemeClr>
                  </a:solidFill>
                </a:rPr>
                <a:t> </a:t>
              </a:r>
              <a:r>
                <a:rPr lang="en-GB" dirty="0" smtClean="0">
                  <a:solidFill>
                    <a:srgbClr val="FFFF00"/>
                  </a:solidFill>
                </a:rPr>
                <a:t>a</a:t>
              </a:r>
              <a:r>
                <a:rPr lang="en-GB" dirty="0" smtClean="0">
                  <a:solidFill>
                    <a:schemeClr val="tx1">
                      <a:lumMod val="50000"/>
                      <a:lumOff val="50000"/>
                    </a:schemeClr>
                  </a:solidFill>
                </a:rPr>
                <a:t>) = </a:t>
              </a:r>
              <a:r>
                <a:rPr lang="en-GB" dirty="0" err="1" smtClean="0">
                  <a:solidFill>
                    <a:srgbClr val="FFFF00"/>
                  </a:solidFill>
                </a:rPr>
                <a:t>a</a:t>
              </a:r>
              <a:r>
                <a:rPr lang="en-GB" dirty="0" err="1" smtClean="0">
                  <a:solidFill>
                    <a:schemeClr val="tx1">
                      <a:lumMod val="50000"/>
                      <a:lumOff val="50000"/>
                    </a:schemeClr>
                  </a:solidFill>
                </a:rPr>
                <a:t>(t</a:t>
              </a:r>
              <a:r>
                <a:rPr lang="en-GB" dirty="0" smtClean="0">
                  <a:solidFill>
                    <a:schemeClr val="tx1">
                      <a:lumMod val="50000"/>
                      <a:lumOff val="50000"/>
                    </a:schemeClr>
                  </a:solidFill>
                </a:rPr>
                <a:t> – k)</a:t>
              </a:r>
              <a:r>
                <a:rPr lang="en-GB" dirty="0" smtClean="0">
                  <a:solidFill>
                    <a:schemeClr val="bg1"/>
                  </a:solidFill>
                </a:rPr>
                <a:t> </a:t>
              </a:r>
              <a:endParaRPr lang="en-GB" dirty="0">
                <a:solidFill>
                  <a:schemeClr val="bg1"/>
                </a:solidFill>
              </a:endParaRPr>
            </a:p>
          </p:txBody>
        </p:sp>
        <p:sp>
          <p:nvSpPr>
            <p:cNvPr id="11" name="Subtitle 2"/>
            <p:cNvSpPr txBox="1">
              <a:spLocks/>
            </p:cNvSpPr>
            <p:nvPr/>
          </p:nvSpPr>
          <p:spPr>
            <a:xfrm>
              <a:off x="378296" y="5562600"/>
              <a:ext cx="3736504" cy="648072"/>
            </a:xfrm>
            <a:prstGeom prst="rect">
              <a:avLst/>
            </a:prstGeom>
          </p:spPr>
          <p:txBody>
            <a:bodyPr vert="horz" lIns="91440" tIns="45720" rIns="91440" bIns="45720" rtlCol="0">
              <a:normAutofit/>
            </a:bodyPr>
            <a:lstStyle>
              <a:lvl1pPr marL="0" indent="0" algn="ctr" defTabSz="914400" rtl="0" eaLnBrk="1" latinLnBrk="0" hangingPunct="1">
                <a:spcBef>
                  <a:spcPct val="20000"/>
                </a:spcBef>
                <a:buFont typeface="Arial" pitchFamily="34" charset="0"/>
                <a:buNone/>
                <a:defRPr sz="3200" kern="1200">
                  <a:solidFill>
                    <a:schemeClr val="tx1">
                      <a:tint val="75000"/>
                    </a:schemeClr>
                  </a:solidFill>
                  <a:latin typeface="+mn-lt"/>
                  <a:ea typeface="+mn-ea"/>
                  <a:cs typeface="+mn-cs"/>
                </a:defRPr>
              </a:lvl1pPr>
              <a:lvl2pPr marL="457200" indent="0" algn="ctr" defTabSz="914400" rtl="0" eaLnBrk="1" latinLnBrk="0" hangingPunct="1">
                <a:spcBef>
                  <a:spcPct val="20000"/>
                </a:spcBef>
                <a:buFont typeface="Arial" pitchFamily="34" charset="0"/>
                <a:buNone/>
                <a:defRPr sz="2800" kern="1200">
                  <a:solidFill>
                    <a:schemeClr val="tx1">
                      <a:tint val="75000"/>
                    </a:schemeClr>
                  </a:solidFill>
                  <a:latin typeface="+mn-lt"/>
                  <a:ea typeface="+mn-ea"/>
                  <a:cs typeface="+mn-cs"/>
                </a:defRPr>
              </a:lvl2pPr>
              <a:lvl3pPr marL="914400" indent="0" algn="ctr" defTabSz="914400" rtl="0" eaLnBrk="1" latinLnBrk="0" hangingPunct="1">
                <a:spcBef>
                  <a:spcPct val="20000"/>
                </a:spcBef>
                <a:buFont typeface="Arial" pitchFamily="34" charset="0"/>
                <a:buNone/>
                <a:defRPr sz="2400" kern="1200">
                  <a:solidFill>
                    <a:schemeClr val="tx1">
                      <a:tint val="75000"/>
                    </a:schemeClr>
                  </a:solidFill>
                  <a:latin typeface="+mn-lt"/>
                  <a:ea typeface="+mn-ea"/>
                  <a:cs typeface="+mn-cs"/>
                </a:defRPr>
              </a:lvl3pPr>
              <a:lvl4pPr marL="1371600" indent="0" algn="ctr" defTabSz="914400" rtl="0" eaLnBrk="1" latinLnBrk="0" hangingPunct="1">
                <a:spcBef>
                  <a:spcPct val="20000"/>
                </a:spcBef>
                <a:buFont typeface="Arial" pitchFamily="34" charset="0"/>
                <a:buNone/>
                <a:defRPr sz="2000" kern="1200">
                  <a:solidFill>
                    <a:schemeClr val="tx1">
                      <a:tint val="75000"/>
                    </a:schemeClr>
                  </a:solidFill>
                  <a:latin typeface="+mn-lt"/>
                  <a:ea typeface="+mn-ea"/>
                  <a:cs typeface="+mn-cs"/>
                </a:defRPr>
              </a:lvl4pPr>
              <a:lvl5pPr marL="1828800" indent="0" algn="ctr" defTabSz="914400" rtl="0" eaLnBrk="1" latinLnBrk="0" hangingPunct="1">
                <a:spcBef>
                  <a:spcPct val="20000"/>
                </a:spcBef>
                <a:buFont typeface="Arial" pitchFamily="34" charset="0"/>
                <a:buNone/>
                <a:defRPr sz="2000" kern="1200">
                  <a:solidFill>
                    <a:schemeClr val="tx1">
                      <a:tint val="75000"/>
                    </a:schemeClr>
                  </a:solidFill>
                  <a:latin typeface="+mn-lt"/>
                  <a:ea typeface="+mn-ea"/>
                  <a:cs typeface="+mn-cs"/>
                </a:defRPr>
              </a:lvl5pPr>
              <a:lvl6pPr marL="2286000" indent="0" algn="ctr" defTabSz="914400" rtl="0" eaLnBrk="1" latinLnBrk="0" hangingPunct="1">
                <a:spcBef>
                  <a:spcPct val="20000"/>
                </a:spcBef>
                <a:buFont typeface="Arial" pitchFamily="34" charset="0"/>
                <a:buNone/>
                <a:defRPr sz="2000" kern="1200">
                  <a:solidFill>
                    <a:schemeClr val="tx1">
                      <a:tint val="75000"/>
                    </a:schemeClr>
                  </a:solidFill>
                  <a:latin typeface="+mn-lt"/>
                  <a:ea typeface="+mn-ea"/>
                  <a:cs typeface="+mn-cs"/>
                </a:defRPr>
              </a:lvl6pPr>
              <a:lvl7pPr marL="2743200" indent="0" algn="ctr" defTabSz="914400" rtl="0" eaLnBrk="1" latinLnBrk="0" hangingPunct="1">
                <a:spcBef>
                  <a:spcPct val="20000"/>
                </a:spcBef>
                <a:buFont typeface="Arial" pitchFamily="34" charset="0"/>
                <a:buNone/>
                <a:defRPr sz="2000" kern="1200">
                  <a:solidFill>
                    <a:schemeClr val="tx1">
                      <a:tint val="75000"/>
                    </a:schemeClr>
                  </a:solidFill>
                  <a:latin typeface="+mn-lt"/>
                  <a:ea typeface="+mn-ea"/>
                  <a:cs typeface="+mn-cs"/>
                </a:defRPr>
              </a:lvl7pPr>
              <a:lvl8pPr marL="3200400" indent="0" algn="ctr" defTabSz="914400" rtl="0" eaLnBrk="1" latinLnBrk="0" hangingPunct="1">
                <a:spcBef>
                  <a:spcPct val="20000"/>
                </a:spcBef>
                <a:buFont typeface="Arial" pitchFamily="34" charset="0"/>
                <a:buNone/>
                <a:defRPr sz="2000" kern="1200">
                  <a:solidFill>
                    <a:schemeClr val="tx1">
                      <a:tint val="75000"/>
                    </a:schemeClr>
                  </a:solidFill>
                  <a:latin typeface="+mn-lt"/>
                  <a:ea typeface="+mn-ea"/>
                  <a:cs typeface="+mn-cs"/>
                </a:defRPr>
              </a:lvl8pPr>
              <a:lvl9pPr marL="3657600" indent="0" algn="ctr" defTabSz="914400" rtl="0" eaLnBrk="1" latinLnBrk="0" hangingPunct="1">
                <a:spcBef>
                  <a:spcPct val="20000"/>
                </a:spcBef>
                <a:buFont typeface="Arial" pitchFamily="34" charset="0"/>
                <a:buNone/>
                <a:defRPr sz="2000" kern="1200">
                  <a:solidFill>
                    <a:schemeClr val="tx1">
                      <a:tint val="75000"/>
                    </a:schemeClr>
                  </a:solidFill>
                  <a:latin typeface="+mn-lt"/>
                  <a:ea typeface="+mn-ea"/>
                  <a:cs typeface="+mn-cs"/>
                </a:defRPr>
              </a:lvl9pPr>
            </a:lstStyle>
            <a:p>
              <a:r>
                <a:rPr lang="en-GB" dirty="0" smtClean="0">
                  <a:solidFill>
                    <a:schemeClr val="tx1"/>
                  </a:solidFill>
                </a:rPr>
                <a:t>5. </a:t>
              </a:r>
              <a:r>
                <a:rPr lang="en-US" dirty="0" smtClean="0">
                  <a:solidFill>
                    <a:schemeClr val="tx1">
                      <a:lumMod val="50000"/>
                      <a:lumOff val="50000"/>
                    </a:schemeClr>
                  </a:solidFill>
                </a:rPr>
                <a:t>g</a:t>
              </a:r>
              <a:r>
                <a:rPr lang="en-GB" dirty="0" smtClean="0">
                  <a:solidFill>
                    <a:schemeClr val="tx1">
                      <a:lumMod val="50000"/>
                      <a:lumOff val="50000"/>
                    </a:schemeClr>
                  </a:solidFill>
                </a:rPr>
                <a:t> - </a:t>
              </a:r>
              <a:r>
                <a:rPr lang="en-GB" i="1" dirty="0" err="1" smtClean="0">
                  <a:solidFill>
                    <a:srgbClr val="FFFF00"/>
                  </a:solidFill>
                </a:rPr>
                <a:t>x</a:t>
              </a:r>
              <a:r>
                <a:rPr lang="en-GB" dirty="0" smtClean="0">
                  <a:solidFill>
                    <a:schemeClr val="tx1">
                      <a:lumMod val="50000"/>
                      <a:lumOff val="50000"/>
                    </a:schemeClr>
                  </a:solidFill>
                </a:rPr>
                <a:t> = 3(g + </a:t>
              </a:r>
              <a:r>
                <a:rPr lang="en-GB" i="1" dirty="0" err="1" smtClean="0">
                  <a:solidFill>
                    <a:srgbClr val="FFFF00"/>
                  </a:solidFill>
                </a:rPr>
                <a:t>x</a:t>
              </a:r>
              <a:r>
                <a:rPr lang="en-GB" dirty="0" smtClean="0">
                  <a:solidFill>
                    <a:schemeClr val="tx1">
                      <a:lumMod val="50000"/>
                      <a:lumOff val="50000"/>
                    </a:schemeClr>
                  </a:solidFill>
                </a:rPr>
                <a:t>) </a:t>
              </a:r>
              <a:endParaRPr lang="en-GB" dirty="0">
                <a:solidFill>
                  <a:schemeClr val="tx1">
                    <a:lumMod val="50000"/>
                    <a:lumOff val="50000"/>
                  </a:schemeClr>
                </a:solidFill>
              </a:endParaRPr>
            </a:p>
          </p:txBody>
        </p:sp>
        <p:sp>
          <p:nvSpPr>
            <p:cNvPr id="12" name="TextBox 11"/>
            <p:cNvSpPr txBox="1"/>
            <p:nvPr/>
          </p:nvSpPr>
          <p:spPr>
            <a:xfrm>
              <a:off x="5148064" y="2514600"/>
              <a:ext cx="3600400" cy="461665"/>
            </a:xfrm>
            <a:prstGeom prst="rect">
              <a:avLst/>
            </a:prstGeom>
            <a:noFill/>
          </p:spPr>
          <p:txBody>
            <a:bodyPr wrap="square" rtlCol="0">
              <a:spAutoFit/>
            </a:bodyPr>
            <a:lstStyle/>
            <a:p>
              <a:pPr algn="ctr"/>
              <a:r>
                <a:rPr lang="en-GB" sz="2400" u="sng" dirty="0" smtClean="0"/>
                <a:t>Extension Questions</a:t>
              </a:r>
              <a:endParaRPr lang="en-GB" sz="2400" u="sng" dirty="0"/>
            </a:p>
          </p:txBody>
        </p:sp>
        <p:sp>
          <p:nvSpPr>
            <p:cNvPr id="14" name="Rectangle 3"/>
            <p:cNvSpPr txBox="1">
              <a:spLocks noChangeArrowheads="1"/>
            </p:cNvSpPr>
            <p:nvPr/>
          </p:nvSpPr>
          <p:spPr>
            <a:xfrm>
              <a:off x="5641776" y="3276600"/>
              <a:ext cx="2602632" cy="1108075"/>
            </a:xfrm>
            <a:prstGeom prst="rect">
              <a:avLst/>
            </a:prstGeom>
          </p:spPr>
          <p:txBody>
            <a:bodyPr vert="horz" lIns="91440" tIns="45720" rIns="91440" bIns="45720" rtlCol="0">
              <a:normAutofit lnSpcReduction="10000"/>
            </a:bodyPr>
            <a:lstStyle>
              <a:lvl1pPr marL="342900" indent="-342900" algn="l" defTabSz="914400" rtl="0" eaLnBrk="1" latinLnBrk="0" hangingPunct="1">
                <a:spcBef>
                  <a:spcPct val="20000"/>
                </a:spcBef>
                <a:buFont typeface="Arial" pitchFamily="34" charset="0"/>
                <a:buChar char="•"/>
                <a:defRPr sz="3200" kern="1200">
                  <a:solidFill>
                    <a:schemeClr val="tx1"/>
                  </a:solidFill>
                  <a:latin typeface="+mn-lt"/>
                  <a:ea typeface="+mn-ea"/>
                  <a:cs typeface="+mn-cs"/>
                </a:defRPr>
              </a:lvl1pPr>
              <a:lvl2pPr marL="742950" indent="-285750" algn="l" defTabSz="914400" rtl="0" eaLnBrk="1" latinLnBrk="0" hangingPunct="1">
                <a:spcBef>
                  <a:spcPct val="20000"/>
                </a:spcBef>
                <a:buFont typeface="Arial" pitchFamily="34" charset="0"/>
                <a:buChar char="–"/>
                <a:defRPr sz="2800" kern="1200">
                  <a:solidFill>
                    <a:schemeClr val="tx1"/>
                  </a:solidFill>
                  <a:latin typeface="+mn-lt"/>
                  <a:ea typeface="+mn-ea"/>
                  <a:cs typeface="+mn-cs"/>
                </a:defRPr>
              </a:lvl2pPr>
              <a:lvl3pPr marL="1143000" indent="-228600" algn="l" defTabSz="914400" rtl="0" eaLnBrk="1" latinLnBrk="0" hangingPunct="1">
                <a:spcBef>
                  <a:spcPct val="20000"/>
                </a:spcBef>
                <a:buFont typeface="Arial" pitchFamily="34" charset="0"/>
                <a:buChar char="•"/>
                <a:defRPr sz="2400" kern="1200">
                  <a:solidFill>
                    <a:schemeClr val="tx1"/>
                  </a:solidFill>
                  <a:latin typeface="+mn-lt"/>
                  <a:ea typeface="+mn-ea"/>
                  <a:cs typeface="+mn-cs"/>
                </a:defRPr>
              </a:lvl3pPr>
              <a:lvl4pPr marL="1600200" indent="-228600" algn="l" defTabSz="914400" rtl="0" eaLnBrk="1" latinLnBrk="0" hangingPunct="1">
                <a:spcBef>
                  <a:spcPct val="20000"/>
                </a:spcBef>
                <a:buFont typeface="Arial" pitchFamily="34" charset="0"/>
                <a:buChar char="–"/>
                <a:defRPr sz="2000" kern="1200">
                  <a:solidFill>
                    <a:schemeClr val="tx1"/>
                  </a:solidFill>
                  <a:latin typeface="+mn-lt"/>
                  <a:ea typeface="+mn-ea"/>
                  <a:cs typeface="+mn-cs"/>
                </a:defRPr>
              </a:lvl4pPr>
              <a:lvl5pPr marL="2057400" indent="-228600" algn="l" defTabSz="914400" rtl="0" eaLnBrk="1" latinLnBrk="0" hangingPunct="1">
                <a:spcBef>
                  <a:spcPct val="20000"/>
                </a:spcBef>
                <a:buFont typeface="Arial" pitchFamily="34" charset="0"/>
                <a:buChar char="»"/>
                <a:defRPr sz="2000" kern="1200">
                  <a:solidFill>
                    <a:schemeClr val="tx1"/>
                  </a:solidFill>
                  <a:latin typeface="+mn-lt"/>
                  <a:ea typeface="+mn-ea"/>
                  <a:cs typeface="+mn-cs"/>
                </a:defRPr>
              </a:lvl5pPr>
              <a:lvl6pPr marL="2514600" indent="-228600" algn="l" defTabSz="914400" rtl="0" eaLnBrk="1" latinLnBrk="0" hangingPunct="1">
                <a:spcBef>
                  <a:spcPct val="20000"/>
                </a:spcBef>
                <a:buFont typeface="Arial" pitchFamily="34" charset="0"/>
                <a:buChar char="•"/>
                <a:defRPr sz="2000" kern="1200">
                  <a:solidFill>
                    <a:schemeClr val="tx1"/>
                  </a:solidFill>
                  <a:latin typeface="+mn-lt"/>
                  <a:ea typeface="+mn-ea"/>
                  <a:cs typeface="+mn-cs"/>
                </a:defRPr>
              </a:lvl6pPr>
              <a:lvl7pPr marL="2971800" indent="-228600" algn="l" defTabSz="914400" rtl="0" eaLnBrk="1" latinLnBrk="0" hangingPunct="1">
                <a:spcBef>
                  <a:spcPct val="20000"/>
                </a:spcBef>
                <a:buFont typeface="Arial" pitchFamily="34" charset="0"/>
                <a:buChar char="•"/>
                <a:defRPr sz="2000" kern="1200">
                  <a:solidFill>
                    <a:schemeClr val="tx1"/>
                  </a:solidFill>
                  <a:latin typeface="+mn-lt"/>
                  <a:ea typeface="+mn-ea"/>
                  <a:cs typeface="+mn-cs"/>
                </a:defRPr>
              </a:lvl7pPr>
              <a:lvl8pPr marL="3429000" indent="-228600" algn="l" defTabSz="914400" rtl="0" eaLnBrk="1" latinLnBrk="0" hangingPunct="1">
                <a:spcBef>
                  <a:spcPct val="20000"/>
                </a:spcBef>
                <a:buFont typeface="Arial" pitchFamily="34" charset="0"/>
                <a:buChar char="•"/>
                <a:defRPr sz="2000" kern="1200">
                  <a:solidFill>
                    <a:schemeClr val="tx1"/>
                  </a:solidFill>
                  <a:latin typeface="+mn-lt"/>
                  <a:ea typeface="+mn-ea"/>
                  <a:cs typeface="+mn-cs"/>
                </a:defRPr>
              </a:lvl8pPr>
              <a:lvl9pPr marL="3886200" indent="-228600" algn="l" defTabSz="914400" rtl="0" eaLnBrk="1" latinLnBrk="0" hangingPunct="1">
                <a:spcBef>
                  <a:spcPct val="20000"/>
                </a:spcBef>
                <a:buFont typeface="Arial" pitchFamily="34" charset="0"/>
                <a:buChar char="•"/>
                <a:defRPr sz="2000" kern="1200">
                  <a:solidFill>
                    <a:schemeClr val="tx1"/>
                  </a:solidFill>
                  <a:latin typeface="+mn-lt"/>
                  <a:ea typeface="+mn-ea"/>
                  <a:cs typeface="+mn-cs"/>
                </a:defRPr>
              </a:lvl9pPr>
            </a:lstStyle>
            <a:p>
              <a:pPr marL="0" indent="0">
                <a:buFontTx/>
                <a:buNone/>
              </a:pPr>
              <a:r>
                <a:rPr lang="en-GB" b="1" dirty="0" smtClean="0"/>
                <a:t> a = </a:t>
              </a:r>
              <a:r>
                <a:rPr lang="en-GB" b="1" i="1" dirty="0" smtClean="0">
                  <a:solidFill>
                    <a:srgbClr val="FFFF00"/>
                  </a:solidFill>
                </a:rPr>
                <a:t>x</a:t>
              </a:r>
              <a:r>
                <a:rPr lang="en-GB" b="1" dirty="0" smtClean="0"/>
                <a:t> + </a:t>
              </a:r>
              <a:r>
                <a:rPr lang="en-GB" b="1" u="sng" dirty="0" smtClean="0"/>
                <a:t>c</a:t>
              </a:r>
              <a:r>
                <a:rPr lang="en-GB" b="1" i="1" u="sng" dirty="0" smtClean="0">
                  <a:solidFill>
                    <a:srgbClr val="FFFF00"/>
                  </a:solidFill>
                </a:rPr>
                <a:t>x</a:t>
              </a:r>
            </a:p>
            <a:p>
              <a:pPr marL="0" indent="0">
                <a:buFontTx/>
                <a:buNone/>
              </a:pPr>
              <a:r>
                <a:rPr lang="en-GB" b="1" dirty="0"/>
                <a:t> </a:t>
              </a:r>
              <a:r>
                <a:rPr lang="en-GB" b="1" dirty="0" smtClean="0"/>
                <a:t>              d             </a:t>
              </a:r>
              <a:endParaRPr lang="en-GB" b="1" dirty="0"/>
            </a:p>
          </p:txBody>
        </p:sp>
        <p:sp>
          <p:nvSpPr>
            <p:cNvPr id="16" name="Rectangle 3"/>
            <p:cNvSpPr txBox="1">
              <a:spLocks noChangeArrowheads="1"/>
            </p:cNvSpPr>
            <p:nvPr/>
          </p:nvSpPr>
          <p:spPr>
            <a:xfrm>
              <a:off x="5638800" y="4572000"/>
              <a:ext cx="2602632" cy="1108075"/>
            </a:xfrm>
            <a:prstGeom prst="rect">
              <a:avLst/>
            </a:prstGeom>
          </p:spPr>
          <p:txBody>
            <a:bodyPr vert="horz" lIns="91440" tIns="45720" rIns="91440" bIns="45720" rtlCol="0">
              <a:normAutofit/>
            </a:bodyPr>
            <a:lstStyle>
              <a:lvl1pPr marL="342900" indent="-342900" algn="l" defTabSz="914400" rtl="0" eaLnBrk="1" latinLnBrk="0" hangingPunct="1">
                <a:spcBef>
                  <a:spcPct val="20000"/>
                </a:spcBef>
                <a:buFont typeface="Arial" pitchFamily="34" charset="0"/>
                <a:buChar char="•"/>
                <a:defRPr sz="3200" kern="1200">
                  <a:solidFill>
                    <a:schemeClr val="tx1"/>
                  </a:solidFill>
                  <a:latin typeface="+mn-lt"/>
                  <a:ea typeface="+mn-ea"/>
                  <a:cs typeface="+mn-cs"/>
                </a:defRPr>
              </a:lvl1pPr>
              <a:lvl2pPr marL="742950" indent="-285750" algn="l" defTabSz="914400" rtl="0" eaLnBrk="1" latinLnBrk="0" hangingPunct="1">
                <a:spcBef>
                  <a:spcPct val="20000"/>
                </a:spcBef>
                <a:buFont typeface="Arial" pitchFamily="34" charset="0"/>
                <a:buChar char="–"/>
                <a:defRPr sz="2800" kern="1200">
                  <a:solidFill>
                    <a:schemeClr val="tx1"/>
                  </a:solidFill>
                  <a:latin typeface="+mn-lt"/>
                  <a:ea typeface="+mn-ea"/>
                  <a:cs typeface="+mn-cs"/>
                </a:defRPr>
              </a:lvl2pPr>
              <a:lvl3pPr marL="1143000" indent="-228600" algn="l" defTabSz="914400" rtl="0" eaLnBrk="1" latinLnBrk="0" hangingPunct="1">
                <a:spcBef>
                  <a:spcPct val="20000"/>
                </a:spcBef>
                <a:buFont typeface="Arial" pitchFamily="34" charset="0"/>
                <a:buChar char="•"/>
                <a:defRPr sz="2400" kern="1200">
                  <a:solidFill>
                    <a:schemeClr val="tx1"/>
                  </a:solidFill>
                  <a:latin typeface="+mn-lt"/>
                  <a:ea typeface="+mn-ea"/>
                  <a:cs typeface="+mn-cs"/>
                </a:defRPr>
              </a:lvl3pPr>
              <a:lvl4pPr marL="1600200" indent="-228600" algn="l" defTabSz="914400" rtl="0" eaLnBrk="1" latinLnBrk="0" hangingPunct="1">
                <a:spcBef>
                  <a:spcPct val="20000"/>
                </a:spcBef>
                <a:buFont typeface="Arial" pitchFamily="34" charset="0"/>
                <a:buChar char="–"/>
                <a:defRPr sz="2000" kern="1200">
                  <a:solidFill>
                    <a:schemeClr val="tx1"/>
                  </a:solidFill>
                  <a:latin typeface="+mn-lt"/>
                  <a:ea typeface="+mn-ea"/>
                  <a:cs typeface="+mn-cs"/>
                </a:defRPr>
              </a:lvl4pPr>
              <a:lvl5pPr marL="2057400" indent="-228600" algn="l" defTabSz="914400" rtl="0" eaLnBrk="1" latinLnBrk="0" hangingPunct="1">
                <a:spcBef>
                  <a:spcPct val="20000"/>
                </a:spcBef>
                <a:buFont typeface="Arial" pitchFamily="34" charset="0"/>
                <a:buChar char="»"/>
                <a:defRPr sz="2000" kern="1200">
                  <a:solidFill>
                    <a:schemeClr val="tx1"/>
                  </a:solidFill>
                  <a:latin typeface="+mn-lt"/>
                  <a:ea typeface="+mn-ea"/>
                  <a:cs typeface="+mn-cs"/>
                </a:defRPr>
              </a:lvl5pPr>
              <a:lvl6pPr marL="2514600" indent="-228600" algn="l" defTabSz="914400" rtl="0" eaLnBrk="1" latinLnBrk="0" hangingPunct="1">
                <a:spcBef>
                  <a:spcPct val="20000"/>
                </a:spcBef>
                <a:buFont typeface="Arial" pitchFamily="34" charset="0"/>
                <a:buChar char="•"/>
                <a:defRPr sz="2000" kern="1200">
                  <a:solidFill>
                    <a:schemeClr val="tx1"/>
                  </a:solidFill>
                  <a:latin typeface="+mn-lt"/>
                  <a:ea typeface="+mn-ea"/>
                  <a:cs typeface="+mn-cs"/>
                </a:defRPr>
              </a:lvl6pPr>
              <a:lvl7pPr marL="2971800" indent="-228600" algn="l" defTabSz="914400" rtl="0" eaLnBrk="1" latinLnBrk="0" hangingPunct="1">
                <a:spcBef>
                  <a:spcPct val="20000"/>
                </a:spcBef>
                <a:buFont typeface="Arial" pitchFamily="34" charset="0"/>
                <a:buChar char="•"/>
                <a:defRPr sz="2000" kern="1200">
                  <a:solidFill>
                    <a:schemeClr val="tx1"/>
                  </a:solidFill>
                  <a:latin typeface="+mn-lt"/>
                  <a:ea typeface="+mn-ea"/>
                  <a:cs typeface="+mn-cs"/>
                </a:defRPr>
              </a:lvl7pPr>
              <a:lvl8pPr marL="3429000" indent="-228600" algn="l" defTabSz="914400" rtl="0" eaLnBrk="1" latinLnBrk="0" hangingPunct="1">
                <a:spcBef>
                  <a:spcPct val="20000"/>
                </a:spcBef>
                <a:buFont typeface="Arial" pitchFamily="34" charset="0"/>
                <a:buChar char="•"/>
                <a:defRPr sz="2000" kern="1200">
                  <a:solidFill>
                    <a:schemeClr val="tx1"/>
                  </a:solidFill>
                  <a:latin typeface="+mn-lt"/>
                  <a:ea typeface="+mn-ea"/>
                  <a:cs typeface="+mn-cs"/>
                </a:defRPr>
              </a:lvl8pPr>
              <a:lvl9pPr marL="3886200" indent="-228600" algn="l" defTabSz="914400" rtl="0" eaLnBrk="1" latinLnBrk="0" hangingPunct="1">
                <a:spcBef>
                  <a:spcPct val="20000"/>
                </a:spcBef>
                <a:buFont typeface="Arial" pitchFamily="34" charset="0"/>
                <a:buChar char="•"/>
                <a:defRPr sz="2000" kern="1200">
                  <a:solidFill>
                    <a:schemeClr val="tx1"/>
                  </a:solidFill>
                  <a:latin typeface="+mn-lt"/>
                  <a:ea typeface="+mn-ea"/>
                  <a:cs typeface="+mn-cs"/>
                </a:defRPr>
              </a:lvl9pPr>
            </a:lstStyle>
            <a:p>
              <a:pPr marL="0" indent="0">
                <a:buFontTx/>
                <a:buNone/>
              </a:pPr>
              <a:r>
                <a:rPr lang="en-GB" b="1" dirty="0" smtClean="0"/>
                <a:t> a = 1/</a:t>
              </a:r>
              <a:r>
                <a:rPr lang="en-GB" b="1" i="1" dirty="0" smtClean="0">
                  <a:solidFill>
                    <a:srgbClr val="FFFF00"/>
                  </a:solidFill>
                </a:rPr>
                <a:t>x</a:t>
              </a:r>
              <a:r>
                <a:rPr lang="en-GB" b="1" dirty="0" smtClean="0"/>
                <a:t> + 1/q     </a:t>
              </a:r>
              <a:endParaRPr lang="en-GB" b="1" dirty="0"/>
            </a:p>
          </p:txBody>
        </p:sp>
      </p:grpSp>
    </p:spTree>
    <p:extLst>
      <p:ext uri="{BB962C8B-B14F-4D97-AF65-F5344CB8AC3E}">
        <p14:creationId xmlns="" xmlns:a="http://schemas.openxmlformats.org/drawingml/2006/main" xmlns:r="http://schemas.openxmlformats.org/officeDocument/2006/relationships" xmlns:p="http://schemas.openxmlformats.org/presentationml/2006/main" xmlns:p14="http://schemas.microsoft.com/office/powerpoint/2010/main" xmlns:mv="urn:schemas-microsoft-com:mac:vml" xmlns:mc="http://schemas.openxmlformats.org/markup-compatibility/2006" val="4101800621"/>
      </p:ext>
    </p:extLst>
  </p:cSld>
  <p:clrMapOvr>
    <a:masterClrMapping/>
  </p:clrMapOvr>
  <p:timing>
    <p:tnLst>
      <p:par>
        <p:cTn id="1" dur="indefinite" restart="never" nodeType="tmRoot"/>
      </p:par>
    </p:tnLst>
  </p:timing>
</p:sld>
</file>

<file path=ppt/slides/slide42.xml><?xml version="1.0" encoding="utf-8"?>
<p:sld xmlns:a="http://schemas.openxmlformats.org/drawingml/2006/main" xmlns:r="http://schemas.openxmlformats.org/officeDocument/2006/relationships" xmlns:mc="http://schemas.openxmlformats.org/markup-compatibility/2006" xmlns:mv="urn:schemas-microsoft-com:mac:vml" xmlns:p="http://schemas.openxmlformats.org/presentationml/2006/main" mc:Ignorable="mv" mc:PreserveAttributes="mv:*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title"/>
          </p:nvPr>
        </p:nvSpPr>
        <p:spPr>
          <a:xfrm>
            <a:off x="457200" y="-76200"/>
            <a:ext cx="8229600" cy="1143000"/>
          </a:xfrm>
        </p:spPr>
        <p:txBody>
          <a:bodyPr/>
          <a:lstStyle/>
          <a:p>
            <a:r>
              <a:rPr lang="en-GB" dirty="0" smtClean="0"/>
              <a:t>Now your turn, try these questions</a:t>
            </a:r>
            <a:endParaRPr lang="en-GB" dirty="0"/>
          </a:p>
        </p:txBody>
      </p:sp>
      <p:grpSp>
        <p:nvGrpSpPr>
          <p:cNvPr id="3" name="Group 12"/>
          <p:cNvGrpSpPr/>
          <p:nvPr/>
        </p:nvGrpSpPr>
        <p:grpSpPr>
          <a:xfrm>
            <a:off x="378296" y="914400"/>
            <a:ext cx="7866112" cy="5296272"/>
            <a:chOff x="378296" y="914400"/>
            <a:chExt cx="7866112" cy="5296272"/>
          </a:xfrm>
        </p:grpSpPr>
        <p:sp>
          <p:nvSpPr>
            <p:cNvPr id="4" name="TextBox 3"/>
            <p:cNvSpPr txBox="1"/>
            <p:nvPr/>
          </p:nvSpPr>
          <p:spPr>
            <a:xfrm>
              <a:off x="683568" y="914400"/>
              <a:ext cx="7560840" cy="523220"/>
            </a:xfrm>
            <a:prstGeom prst="rect">
              <a:avLst/>
            </a:prstGeom>
            <a:solidFill>
              <a:srgbClr val="008000"/>
            </a:solidFill>
          </p:spPr>
          <p:txBody>
            <a:bodyPr wrap="square" rtlCol="0">
              <a:spAutoFit/>
            </a:bodyPr>
            <a:lstStyle/>
            <a:p>
              <a:pPr algn="ctr"/>
              <a:r>
                <a:rPr lang="en-GB" sz="2800" dirty="0" smtClean="0"/>
                <a:t>Answers</a:t>
              </a:r>
              <a:endParaRPr lang="en-GB" sz="2800" dirty="0"/>
            </a:p>
          </p:txBody>
        </p:sp>
        <p:sp>
          <p:nvSpPr>
            <p:cNvPr id="5" name="Subtitle 2"/>
            <p:cNvSpPr txBox="1">
              <a:spLocks/>
            </p:cNvSpPr>
            <p:nvPr/>
          </p:nvSpPr>
          <p:spPr>
            <a:xfrm>
              <a:off x="682436" y="1826795"/>
              <a:ext cx="2376264" cy="648072"/>
            </a:xfrm>
            <a:prstGeom prst="rect">
              <a:avLst/>
            </a:prstGeom>
          </p:spPr>
          <p:txBody>
            <a:bodyPr vert="horz" lIns="91440" tIns="45720" rIns="91440" bIns="45720" rtlCol="0">
              <a:normAutofit/>
            </a:bodyPr>
            <a:lstStyle>
              <a:lvl1pPr marL="0" indent="0" algn="ctr" defTabSz="914400" rtl="0" eaLnBrk="1" latinLnBrk="0" hangingPunct="1">
                <a:spcBef>
                  <a:spcPct val="20000"/>
                </a:spcBef>
                <a:buFont typeface="Arial" pitchFamily="34" charset="0"/>
                <a:buNone/>
                <a:defRPr sz="3200" kern="1200">
                  <a:solidFill>
                    <a:schemeClr val="tx1">
                      <a:tint val="75000"/>
                    </a:schemeClr>
                  </a:solidFill>
                  <a:latin typeface="+mn-lt"/>
                  <a:ea typeface="+mn-ea"/>
                  <a:cs typeface="+mn-cs"/>
                </a:defRPr>
              </a:lvl1pPr>
              <a:lvl2pPr marL="457200" indent="0" algn="ctr" defTabSz="914400" rtl="0" eaLnBrk="1" latinLnBrk="0" hangingPunct="1">
                <a:spcBef>
                  <a:spcPct val="20000"/>
                </a:spcBef>
                <a:buFont typeface="Arial" pitchFamily="34" charset="0"/>
                <a:buNone/>
                <a:defRPr sz="2800" kern="1200">
                  <a:solidFill>
                    <a:schemeClr val="tx1">
                      <a:tint val="75000"/>
                    </a:schemeClr>
                  </a:solidFill>
                  <a:latin typeface="+mn-lt"/>
                  <a:ea typeface="+mn-ea"/>
                  <a:cs typeface="+mn-cs"/>
                </a:defRPr>
              </a:lvl2pPr>
              <a:lvl3pPr marL="914400" indent="0" algn="ctr" defTabSz="914400" rtl="0" eaLnBrk="1" latinLnBrk="0" hangingPunct="1">
                <a:spcBef>
                  <a:spcPct val="20000"/>
                </a:spcBef>
                <a:buFont typeface="Arial" pitchFamily="34" charset="0"/>
                <a:buNone/>
                <a:defRPr sz="2400" kern="1200">
                  <a:solidFill>
                    <a:schemeClr val="tx1">
                      <a:tint val="75000"/>
                    </a:schemeClr>
                  </a:solidFill>
                  <a:latin typeface="+mn-lt"/>
                  <a:ea typeface="+mn-ea"/>
                  <a:cs typeface="+mn-cs"/>
                </a:defRPr>
              </a:lvl3pPr>
              <a:lvl4pPr marL="1371600" indent="0" algn="ctr" defTabSz="914400" rtl="0" eaLnBrk="1" latinLnBrk="0" hangingPunct="1">
                <a:spcBef>
                  <a:spcPct val="20000"/>
                </a:spcBef>
                <a:buFont typeface="Arial" pitchFamily="34" charset="0"/>
                <a:buNone/>
                <a:defRPr sz="2000" kern="1200">
                  <a:solidFill>
                    <a:schemeClr val="tx1">
                      <a:tint val="75000"/>
                    </a:schemeClr>
                  </a:solidFill>
                  <a:latin typeface="+mn-lt"/>
                  <a:ea typeface="+mn-ea"/>
                  <a:cs typeface="+mn-cs"/>
                </a:defRPr>
              </a:lvl4pPr>
              <a:lvl5pPr marL="1828800" indent="0" algn="ctr" defTabSz="914400" rtl="0" eaLnBrk="1" latinLnBrk="0" hangingPunct="1">
                <a:spcBef>
                  <a:spcPct val="20000"/>
                </a:spcBef>
                <a:buFont typeface="Arial" pitchFamily="34" charset="0"/>
                <a:buNone/>
                <a:defRPr sz="2000" kern="1200">
                  <a:solidFill>
                    <a:schemeClr val="tx1">
                      <a:tint val="75000"/>
                    </a:schemeClr>
                  </a:solidFill>
                  <a:latin typeface="+mn-lt"/>
                  <a:ea typeface="+mn-ea"/>
                  <a:cs typeface="+mn-cs"/>
                </a:defRPr>
              </a:lvl5pPr>
              <a:lvl6pPr marL="2286000" indent="0" algn="ctr" defTabSz="914400" rtl="0" eaLnBrk="1" latinLnBrk="0" hangingPunct="1">
                <a:spcBef>
                  <a:spcPct val="20000"/>
                </a:spcBef>
                <a:buFont typeface="Arial" pitchFamily="34" charset="0"/>
                <a:buNone/>
                <a:defRPr sz="2000" kern="1200">
                  <a:solidFill>
                    <a:schemeClr val="tx1">
                      <a:tint val="75000"/>
                    </a:schemeClr>
                  </a:solidFill>
                  <a:latin typeface="+mn-lt"/>
                  <a:ea typeface="+mn-ea"/>
                  <a:cs typeface="+mn-cs"/>
                </a:defRPr>
              </a:lvl6pPr>
              <a:lvl7pPr marL="2743200" indent="0" algn="ctr" defTabSz="914400" rtl="0" eaLnBrk="1" latinLnBrk="0" hangingPunct="1">
                <a:spcBef>
                  <a:spcPct val="20000"/>
                </a:spcBef>
                <a:buFont typeface="Arial" pitchFamily="34" charset="0"/>
                <a:buNone/>
                <a:defRPr sz="2000" kern="1200">
                  <a:solidFill>
                    <a:schemeClr val="tx1">
                      <a:tint val="75000"/>
                    </a:schemeClr>
                  </a:solidFill>
                  <a:latin typeface="+mn-lt"/>
                  <a:ea typeface="+mn-ea"/>
                  <a:cs typeface="+mn-cs"/>
                </a:defRPr>
              </a:lvl7pPr>
              <a:lvl8pPr marL="3200400" indent="0" algn="ctr" defTabSz="914400" rtl="0" eaLnBrk="1" latinLnBrk="0" hangingPunct="1">
                <a:spcBef>
                  <a:spcPct val="20000"/>
                </a:spcBef>
                <a:buFont typeface="Arial" pitchFamily="34" charset="0"/>
                <a:buNone/>
                <a:defRPr sz="2000" kern="1200">
                  <a:solidFill>
                    <a:schemeClr val="tx1">
                      <a:tint val="75000"/>
                    </a:schemeClr>
                  </a:solidFill>
                  <a:latin typeface="+mn-lt"/>
                  <a:ea typeface="+mn-ea"/>
                  <a:cs typeface="+mn-cs"/>
                </a:defRPr>
              </a:lvl8pPr>
              <a:lvl9pPr marL="3657600" indent="0" algn="ctr" defTabSz="914400" rtl="0" eaLnBrk="1" latinLnBrk="0" hangingPunct="1">
                <a:spcBef>
                  <a:spcPct val="20000"/>
                </a:spcBef>
                <a:buFont typeface="Arial" pitchFamily="34" charset="0"/>
                <a:buNone/>
                <a:defRPr sz="2000" kern="1200">
                  <a:solidFill>
                    <a:schemeClr val="tx1">
                      <a:tint val="75000"/>
                    </a:schemeClr>
                  </a:solidFill>
                  <a:latin typeface="+mn-lt"/>
                  <a:ea typeface="+mn-ea"/>
                  <a:cs typeface="+mn-cs"/>
                </a:defRPr>
              </a:lvl9pPr>
            </a:lstStyle>
            <a:p>
              <a:r>
                <a:rPr lang="en-GB" dirty="0" smtClean="0">
                  <a:solidFill>
                    <a:schemeClr val="tx1"/>
                  </a:solidFill>
                </a:rPr>
                <a:t>1. </a:t>
              </a:r>
              <a:r>
                <a:rPr lang="en-GB" dirty="0" err="1" smtClean="0"/>
                <a:t>t</a:t>
              </a:r>
              <a:r>
                <a:rPr lang="en-GB" dirty="0" smtClean="0"/>
                <a:t>= u +</a:t>
              </a:r>
              <a:r>
                <a:rPr lang="en-GB" dirty="0" smtClean="0">
                  <a:solidFill>
                    <a:srgbClr val="FF0000"/>
                  </a:solidFill>
                </a:rPr>
                <a:t> </a:t>
              </a:r>
              <a:r>
                <a:rPr lang="en-GB" i="1" dirty="0" err="1" smtClean="0">
                  <a:solidFill>
                    <a:srgbClr val="FFFF00"/>
                  </a:solidFill>
                </a:rPr>
                <a:t>x</a:t>
              </a:r>
              <a:r>
                <a:rPr lang="en-GB" dirty="0" err="1" smtClean="0"/>
                <a:t>p</a:t>
              </a:r>
              <a:r>
                <a:rPr lang="en-GB" dirty="0" smtClean="0"/>
                <a:t> </a:t>
              </a:r>
              <a:endParaRPr lang="en-GB" dirty="0"/>
            </a:p>
          </p:txBody>
        </p:sp>
        <p:sp>
          <p:nvSpPr>
            <p:cNvPr id="6" name="Subtitle 2"/>
            <p:cNvSpPr txBox="1">
              <a:spLocks/>
            </p:cNvSpPr>
            <p:nvPr/>
          </p:nvSpPr>
          <p:spPr>
            <a:xfrm>
              <a:off x="693377" y="2780928"/>
              <a:ext cx="2444316" cy="648072"/>
            </a:xfrm>
            <a:prstGeom prst="rect">
              <a:avLst/>
            </a:prstGeom>
          </p:spPr>
          <p:txBody>
            <a:bodyPr vert="horz" lIns="91440" tIns="45720" rIns="91440" bIns="45720" rtlCol="0">
              <a:normAutofit/>
            </a:bodyPr>
            <a:lstStyle>
              <a:lvl1pPr marL="0" indent="0" algn="ctr" defTabSz="914400" rtl="0" eaLnBrk="1" latinLnBrk="0" hangingPunct="1">
                <a:spcBef>
                  <a:spcPct val="20000"/>
                </a:spcBef>
                <a:buFont typeface="Arial" pitchFamily="34" charset="0"/>
                <a:buNone/>
                <a:defRPr sz="3200" kern="1200">
                  <a:solidFill>
                    <a:schemeClr val="tx1">
                      <a:tint val="75000"/>
                    </a:schemeClr>
                  </a:solidFill>
                  <a:latin typeface="+mn-lt"/>
                  <a:ea typeface="+mn-ea"/>
                  <a:cs typeface="+mn-cs"/>
                </a:defRPr>
              </a:lvl1pPr>
              <a:lvl2pPr marL="457200" indent="0" algn="ctr" defTabSz="914400" rtl="0" eaLnBrk="1" latinLnBrk="0" hangingPunct="1">
                <a:spcBef>
                  <a:spcPct val="20000"/>
                </a:spcBef>
                <a:buFont typeface="Arial" pitchFamily="34" charset="0"/>
                <a:buNone/>
                <a:defRPr sz="2800" kern="1200">
                  <a:solidFill>
                    <a:schemeClr val="tx1">
                      <a:tint val="75000"/>
                    </a:schemeClr>
                  </a:solidFill>
                  <a:latin typeface="+mn-lt"/>
                  <a:ea typeface="+mn-ea"/>
                  <a:cs typeface="+mn-cs"/>
                </a:defRPr>
              </a:lvl2pPr>
              <a:lvl3pPr marL="914400" indent="0" algn="ctr" defTabSz="914400" rtl="0" eaLnBrk="1" latinLnBrk="0" hangingPunct="1">
                <a:spcBef>
                  <a:spcPct val="20000"/>
                </a:spcBef>
                <a:buFont typeface="Arial" pitchFamily="34" charset="0"/>
                <a:buNone/>
                <a:defRPr sz="2400" kern="1200">
                  <a:solidFill>
                    <a:schemeClr val="tx1">
                      <a:tint val="75000"/>
                    </a:schemeClr>
                  </a:solidFill>
                  <a:latin typeface="+mn-lt"/>
                  <a:ea typeface="+mn-ea"/>
                  <a:cs typeface="+mn-cs"/>
                </a:defRPr>
              </a:lvl3pPr>
              <a:lvl4pPr marL="1371600" indent="0" algn="ctr" defTabSz="914400" rtl="0" eaLnBrk="1" latinLnBrk="0" hangingPunct="1">
                <a:spcBef>
                  <a:spcPct val="20000"/>
                </a:spcBef>
                <a:buFont typeface="Arial" pitchFamily="34" charset="0"/>
                <a:buNone/>
                <a:defRPr sz="2000" kern="1200">
                  <a:solidFill>
                    <a:schemeClr val="tx1">
                      <a:tint val="75000"/>
                    </a:schemeClr>
                  </a:solidFill>
                  <a:latin typeface="+mn-lt"/>
                  <a:ea typeface="+mn-ea"/>
                  <a:cs typeface="+mn-cs"/>
                </a:defRPr>
              </a:lvl4pPr>
              <a:lvl5pPr marL="1828800" indent="0" algn="ctr" defTabSz="914400" rtl="0" eaLnBrk="1" latinLnBrk="0" hangingPunct="1">
                <a:spcBef>
                  <a:spcPct val="20000"/>
                </a:spcBef>
                <a:buFont typeface="Arial" pitchFamily="34" charset="0"/>
                <a:buNone/>
                <a:defRPr sz="2000" kern="1200">
                  <a:solidFill>
                    <a:schemeClr val="tx1">
                      <a:tint val="75000"/>
                    </a:schemeClr>
                  </a:solidFill>
                  <a:latin typeface="+mn-lt"/>
                  <a:ea typeface="+mn-ea"/>
                  <a:cs typeface="+mn-cs"/>
                </a:defRPr>
              </a:lvl5pPr>
              <a:lvl6pPr marL="2286000" indent="0" algn="ctr" defTabSz="914400" rtl="0" eaLnBrk="1" latinLnBrk="0" hangingPunct="1">
                <a:spcBef>
                  <a:spcPct val="20000"/>
                </a:spcBef>
                <a:buFont typeface="Arial" pitchFamily="34" charset="0"/>
                <a:buNone/>
                <a:defRPr sz="2000" kern="1200">
                  <a:solidFill>
                    <a:schemeClr val="tx1">
                      <a:tint val="75000"/>
                    </a:schemeClr>
                  </a:solidFill>
                  <a:latin typeface="+mn-lt"/>
                  <a:ea typeface="+mn-ea"/>
                  <a:cs typeface="+mn-cs"/>
                </a:defRPr>
              </a:lvl6pPr>
              <a:lvl7pPr marL="2743200" indent="0" algn="ctr" defTabSz="914400" rtl="0" eaLnBrk="1" latinLnBrk="0" hangingPunct="1">
                <a:spcBef>
                  <a:spcPct val="20000"/>
                </a:spcBef>
                <a:buFont typeface="Arial" pitchFamily="34" charset="0"/>
                <a:buNone/>
                <a:defRPr sz="2000" kern="1200">
                  <a:solidFill>
                    <a:schemeClr val="tx1">
                      <a:tint val="75000"/>
                    </a:schemeClr>
                  </a:solidFill>
                  <a:latin typeface="+mn-lt"/>
                  <a:ea typeface="+mn-ea"/>
                  <a:cs typeface="+mn-cs"/>
                </a:defRPr>
              </a:lvl7pPr>
              <a:lvl8pPr marL="3200400" indent="0" algn="ctr" defTabSz="914400" rtl="0" eaLnBrk="1" latinLnBrk="0" hangingPunct="1">
                <a:spcBef>
                  <a:spcPct val="20000"/>
                </a:spcBef>
                <a:buFont typeface="Arial" pitchFamily="34" charset="0"/>
                <a:buNone/>
                <a:defRPr sz="2000" kern="1200">
                  <a:solidFill>
                    <a:schemeClr val="tx1">
                      <a:tint val="75000"/>
                    </a:schemeClr>
                  </a:solidFill>
                  <a:latin typeface="+mn-lt"/>
                  <a:ea typeface="+mn-ea"/>
                  <a:cs typeface="+mn-cs"/>
                </a:defRPr>
              </a:lvl8pPr>
              <a:lvl9pPr marL="3657600" indent="0" algn="ctr" defTabSz="914400" rtl="0" eaLnBrk="1" latinLnBrk="0" hangingPunct="1">
                <a:spcBef>
                  <a:spcPct val="20000"/>
                </a:spcBef>
                <a:buFont typeface="Arial" pitchFamily="34" charset="0"/>
                <a:buNone/>
                <a:defRPr sz="2000" kern="1200">
                  <a:solidFill>
                    <a:schemeClr val="tx1">
                      <a:tint val="75000"/>
                    </a:schemeClr>
                  </a:solidFill>
                  <a:latin typeface="+mn-lt"/>
                  <a:ea typeface="+mn-ea"/>
                  <a:cs typeface="+mn-cs"/>
                </a:defRPr>
              </a:lvl9pPr>
            </a:lstStyle>
            <a:p>
              <a:r>
                <a:rPr lang="en-GB" dirty="0" smtClean="0">
                  <a:solidFill>
                    <a:schemeClr val="tx1"/>
                  </a:solidFill>
                </a:rPr>
                <a:t>2. </a:t>
              </a:r>
              <a:r>
                <a:rPr lang="en-GB" i="1" dirty="0" err="1" smtClean="0">
                  <a:solidFill>
                    <a:srgbClr val="FFFF00"/>
                  </a:solidFill>
                </a:rPr>
                <a:t>y</a:t>
              </a:r>
              <a:r>
                <a:rPr lang="en-GB" dirty="0" err="1" smtClean="0"/>
                <a:t>k</a:t>
              </a:r>
              <a:r>
                <a:rPr lang="en-GB" dirty="0" smtClean="0"/>
                <a:t> + a = h </a:t>
              </a:r>
              <a:endParaRPr lang="en-GB" dirty="0"/>
            </a:p>
          </p:txBody>
        </p:sp>
        <p:sp>
          <p:nvSpPr>
            <p:cNvPr id="7" name="Subtitle 2"/>
            <p:cNvSpPr txBox="1">
              <a:spLocks/>
            </p:cNvSpPr>
            <p:nvPr/>
          </p:nvSpPr>
          <p:spPr>
            <a:xfrm>
              <a:off x="685800" y="3619128"/>
              <a:ext cx="3198618" cy="648072"/>
            </a:xfrm>
            <a:prstGeom prst="rect">
              <a:avLst/>
            </a:prstGeom>
          </p:spPr>
          <p:txBody>
            <a:bodyPr vert="horz" lIns="91440" tIns="45720" rIns="91440" bIns="45720" rtlCol="0">
              <a:normAutofit/>
            </a:bodyPr>
            <a:lstStyle>
              <a:lvl1pPr marL="0" indent="0" algn="ctr" defTabSz="914400" rtl="0" eaLnBrk="1" latinLnBrk="0" hangingPunct="1">
                <a:spcBef>
                  <a:spcPct val="20000"/>
                </a:spcBef>
                <a:buFont typeface="Arial" pitchFamily="34" charset="0"/>
                <a:buNone/>
                <a:defRPr sz="3200" kern="1200">
                  <a:solidFill>
                    <a:schemeClr val="tx1">
                      <a:tint val="75000"/>
                    </a:schemeClr>
                  </a:solidFill>
                  <a:latin typeface="+mn-lt"/>
                  <a:ea typeface="+mn-ea"/>
                  <a:cs typeface="+mn-cs"/>
                </a:defRPr>
              </a:lvl1pPr>
              <a:lvl2pPr marL="457200" indent="0" algn="ctr" defTabSz="914400" rtl="0" eaLnBrk="1" latinLnBrk="0" hangingPunct="1">
                <a:spcBef>
                  <a:spcPct val="20000"/>
                </a:spcBef>
                <a:buFont typeface="Arial" pitchFamily="34" charset="0"/>
                <a:buNone/>
                <a:defRPr sz="2800" kern="1200">
                  <a:solidFill>
                    <a:schemeClr val="tx1">
                      <a:tint val="75000"/>
                    </a:schemeClr>
                  </a:solidFill>
                  <a:latin typeface="+mn-lt"/>
                  <a:ea typeface="+mn-ea"/>
                  <a:cs typeface="+mn-cs"/>
                </a:defRPr>
              </a:lvl2pPr>
              <a:lvl3pPr marL="914400" indent="0" algn="ctr" defTabSz="914400" rtl="0" eaLnBrk="1" latinLnBrk="0" hangingPunct="1">
                <a:spcBef>
                  <a:spcPct val="20000"/>
                </a:spcBef>
                <a:buFont typeface="Arial" pitchFamily="34" charset="0"/>
                <a:buNone/>
                <a:defRPr sz="2400" kern="1200">
                  <a:solidFill>
                    <a:schemeClr val="tx1">
                      <a:tint val="75000"/>
                    </a:schemeClr>
                  </a:solidFill>
                  <a:latin typeface="+mn-lt"/>
                  <a:ea typeface="+mn-ea"/>
                  <a:cs typeface="+mn-cs"/>
                </a:defRPr>
              </a:lvl3pPr>
              <a:lvl4pPr marL="1371600" indent="0" algn="ctr" defTabSz="914400" rtl="0" eaLnBrk="1" latinLnBrk="0" hangingPunct="1">
                <a:spcBef>
                  <a:spcPct val="20000"/>
                </a:spcBef>
                <a:buFont typeface="Arial" pitchFamily="34" charset="0"/>
                <a:buNone/>
                <a:defRPr sz="2000" kern="1200">
                  <a:solidFill>
                    <a:schemeClr val="tx1">
                      <a:tint val="75000"/>
                    </a:schemeClr>
                  </a:solidFill>
                  <a:latin typeface="+mn-lt"/>
                  <a:ea typeface="+mn-ea"/>
                  <a:cs typeface="+mn-cs"/>
                </a:defRPr>
              </a:lvl4pPr>
              <a:lvl5pPr marL="1828800" indent="0" algn="ctr" defTabSz="914400" rtl="0" eaLnBrk="1" latinLnBrk="0" hangingPunct="1">
                <a:spcBef>
                  <a:spcPct val="20000"/>
                </a:spcBef>
                <a:buFont typeface="Arial" pitchFamily="34" charset="0"/>
                <a:buNone/>
                <a:defRPr sz="2000" kern="1200">
                  <a:solidFill>
                    <a:schemeClr val="tx1">
                      <a:tint val="75000"/>
                    </a:schemeClr>
                  </a:solidFill>
                  <a:latin typeface="+mn-lt"/>
                  <a:ea typeface="+mn-ea"/>
                  <a:cs typeface="+mn-cs"/>
                </a:defRPr>
              </a:lvl5pPr>
              <a:lvl6pPr marL="2286000" indent="0" algn="ctr" defTabSz="914400" rtl="0" eaLnBrk="1" latinLnBrk="0" hangingPunct="1">
                <a:spcBef>
                  <a:spcPct val="20000"/>
                </a:spcBef>
                <a:buFont typeface="Arial" pitchFamily="34" charset="0"/>
                <a:buNone/>
                <a:defRPr sz="2000" kern="1200">
                  <a:solidFill>
                    <a:schemeClr val="tx1">
                      <a:tint val="75000"/>
                    </a:schemeClr>
                  </a:solidFill>
                  <a:latin typeface="+mn-lt"/>
                  <a:ea typeface="+mn-ea"/>
                  <a:cs typeface="+mn-cs"/>
                </a:defRPr>
              </a:lvl6pPr>
              <a:lvl7pPr marL="2743200" indent="0" algn="ctr" defTabSz="914400" rtl="0" eaLnBrk="1" latinLnBrk="0" hangingPunct="1">
                <a:spcBef>
                  <a:spcPct val="20000"/>
                </a:spcBef>
                <a:buFont typeface="Arial" pitchFamily="34" charset="0"/>
                <a:buNone/>
                <a:defRPr sz="2000" kern="1200">
                  <a:solidFill>
                    <a:schemeClr val="tx1">
                      <a:tint val="75000"/>
                    </a:schemeClr>
                  </a:solidFill>
                  <a:latin typeface="+mn-lt"/>
                  <a:ea typeface="+mn-ea"/>
                  <a:cs typeface="+mn-cs"/>
                </a:defRPr>
              </a:lvl7pPr>
              <a:lvl8pPr marL="3200400" indent="0" algn="ctr" defTabSz="914400" rtl="0" eaLnBrk="1" latinLnBrk="0" hangingPunct="1">
                <a:spcBef>
                  <a:spcPct val="20000"/>
                </a:spcBef>
                <a:buFont typeface="Arial" pitchFamily="34" charset="0"/>
                <a:buNone/>
                <a:defRPr sz="2000" kern="1200">
                  <a:solidFill>
                    <a:schemeClr val="tx1">
                      <a:tint val="75000"/>
                    </a:schemeClr>
                  </a:solidFill>
                  <a:latin typeface="+mn-lt"/>
                  <a:ea typeface="+mn-ea"/>
                  <a:cs typeface="+mn-cs"/>
                </a:defRPr>
              </a:lvl8pPr>
              <a:lvl9pPr marL="3657600" indent="0" algn="ctr" defTabSz="914400" rtl="0" eaLnBrk="1" latinLnBrk="0" hangingPunct="1">
                <a:spcBef>
                  <a:spcPct val="20000"/>
                </a:spcBef>
                <a:buFont typeface="Arial" pitchFamily="34" charset="0"/>
                <a:buNone/>
                <a:defRPr sz="2000" kern="1200">
                  <a:solidFill>
                    <a:schemeClr val="tx1">
                      <a:tint val="75000"/>
                    </a:schemeClr>
                  </a:solidFill>
                  <a:latin typeface="+mn-lt"/>
                  <a:ea typeface="+mn-ea"/>
                  <a:cs typeface="+mn-cs"/>
                </a:defRPr>
              </a:lvl9pPr>
            </a:lstStyle>
            <a:p>
              <a:r>
                <a:rPr lang="en-GB" dirty="0" smtClean="0">
                  <a:solidFill>
                    <a:schemeClr val="tx1"/>
                  </a:solidFill>
                </a:rPr>
                <a:t>3. </a:t>
              </a:r>
              <a:r>
                <a:rPr lang="en-GB" dirty="0" err="1" smtClean="0">
                  <a:solidFill>
                    <a:srgbClr val="FFFF00"/>
                  </a:solidFill>
                </a:rPr>
                <a:t>m</a:t>
              </a:r>
              <a:r>
                <a:rPr lang="en-GB" dirty="0" smtClean="0">
                  <a:solidFill>
                    <a:srgbClr val="FF0000"/>
                  </a:solidFill>
                </a:rPr>
                <a:t> </a:t>
              </a:r>
              <a:r>
                <a:rPr lang="en-GB" dirty="0" smtClean="0"/>
                <a:t>= y +</a:t>
              </a:r>
              <a:r>
                <a:rPr lang="en-GB" dirty="0" smtClean="0">
                  <a:solidFill>
                    <a:srgbClr val="FF0000"/>
                  </a:solidFill>
                </a:rPr>
                <a:t> </a:t>
              </a:r>
              <a:r>
                <a:rPr lang="en-GB" dirty="0" err="1" smtClean="0"/>
                <a:t>t</a:t>
              </a:r>
              <a:r>
                <a:rPr lang="en-GB" dirty="0" smtClean="0"/>
                <a:t> </a:t>
              </a:r>
              <a:r>
                <a:rPr lang="en-US" dirty="0" smtClean="0"/>
                <a:t>–</a:t>
              </a:r>
              <a:r>
                <a:rPr lang="en-GB" dirty="0" smtClean="0"/>
                <a:t> 2</a:t>
              </a:r>
              <a:r>
                <a:rPr lang="en-GB" dirty="0" smtClean="0">
                  <a:solidFill>
                    <a:srgbClr val="FFFF00"/>
                  </a:solidFill>
                </a:rPr>
                <a:t>m</a:t>
              </a:r>
              <a:r>
                <a:rPr lang="en-GB" dirty="0" smtClean="0"/>
                <a:t> </a:t>
              </a:r>
              <a:endParaRPr lang="en-GB" dirty="0"/>
            </a:p>
          </p:txBody>
        </p:sp>
        <p:sp>
          <p:nvSpPr>
            <p:cNvPr id="8" name="Subtitle 2"/>
            <p:cNvSpPr txBox="1">
              <a:spLocks/>
            </p:cNvSpPr>
            <p:nvPr/>
          </p:nvSpPr>
          <p:spPr>
            <a:xfrm>
              <a:off x="683568" y="4533528"/>
              <a:ext cx="2592288" cy="648072"/>
            </a:xfrm>
            <a:prstGeom prst="rect">
              <a:avLst/>
            </a:prstGeom>
          </p:spPr>
          <p:txBody>
            <a:bodyPr vert="horz" lIns="91440" tIns="45720" rIns="91440" bIns="45720" rtlCol="0">
              <a:normAutofit/>
            </a:bodyPr>
            <a:lstStyle>
              <a:lvl1pPr marL="0" indent="0" algn="ctr" defTabSz="914400" rtl="0" eaLnBrk="1" latinLnBrk="0" hangingPunct="1">
                <a:spcBef>
                  <a:spcPct val="20000"/>
                </a:spcBef>
                <a:buFont typeface="Arial" pitchFamily="34" charset="0"/>
                <a:buNone/>
                <a:defRPr sz="3200" kern="1200">
                  <a:solidFill>
                    <a:schemeClr val="tx1">
                      <a:tint val="75000"/>
                    </a:schemeClr>
                  </a:solidFill>
                  <a:latin typeface="+mn-lt"/>
                  <a:ea typeface="+mn-ea"/>
                  <a:cs typeface="+mn-cs"/>
                </a:defRPr>
              </a:lvl1pPr>
              <a:lvl2pPr marL="457200" indent="0" algn="ctr" defTabSz="914400" rtl="0" eaLnBrk="1" latinLnBrk="0" hangingPunct="1">
                <a:spcBef>
                  <a:spcPct val="20000"/>
                </a:spcBef>
                <a:buFont typeface="Arial" pitchFamily="34" charset="0"/>
                <a:buNone/>
                <a:defRPr sz="2800" kern="1200">
                  <a:solidFill>
                    <a:schemeClr val="tx1">
                      <a:tint val="75000"/>
                    </a:schemeClr>
                  </a:solidFill>
                  <a:latin typeface="+mn-lt"/>
                  <a:ea typeface="+mn-ea"/>
                  <a:cs typeface="+mn-cs"/>
                </a:defRPr>
              </a:lvl2pPr>
              <a:lvl3pPr marL="914400" indent="0" algn="ctr" defTabSz="914400" rtl="0" eaLnBrk="1" latinLnBrk="0" hangingPunct="1">
                <a:spcBef>
                  <a:spcPct val="20000"/>
                </a:spcBef>
                <a:buFont typeface="Arial" pitchFamily="34" charset="0"/>
                <a:buNone/>
                <a:defRPr sz="2400" kern="1200">
                  <a:solidFill>
                    <a:schemeClr val="tx1">
                      <a:tint val="75000"/>
                    </a:schemeClr>
                  </a:solidFill>
                  <a:latin typeface="+mn-lt"/>
                  <a:ea typeface="+mn-ea"/>
                  <a:cs typeface="+mn-cs"/>
                </a:defRPr>
              </a:lvl3pPr>
              <a:lvl4pPr marL="1371600" indent="0" algn="ctr" defTabSz="914400" rtl="0" eaLnBrk="1" latinLnBrk="0" hangingPunct="1">
                <a:spcBef>
                  <a:spcPct val="20000"/>
                </a:spcBef>
                <a:buFont typeface="Arial" pitchFamily="34" charset="0"/>
                <a:buNone/>
                <a:defRPr sz="2000" kern="1200">
                  <a:solidFill>
                    <a:schemeClr val="tx1">
                      <a:tint val="75000"/>
                    </a:schemeClr>
                  </a:solidFill>
                  <a:latin typeface="+mn-lt"/>
                  <a:ea typeface="+mn-ea"/>
                  <a:cs typeface="+mn-cs"/>
                </a:defRPr>
              </a:lvl4pPr>
              <a:lvl5pPr marL="1828800" indent="0" algn="ctr" defTabSz="914400" rtl="0" eaLnBrk="1" latinLnBrk="0" hangingPunct="1">
                <a:spcBef>
                  <a:spcPct val="20000"/>
                </a:spcBef>
                <a:buFont typeface="Arial" pitchFamily="34" charset="0"/>
                <a:buNone/>
                <a:defRPr sz="2000" kern="1200">
                  <a:solidFill>
                    <a:schemeClr val="tx1">
                      <a:tint val="75000"/>
                    </a:schemeClr>
                  </a:solidFill>
                  <a:latin typeface="+mn-lt"/>
                  <a:ea typeface="+mn-ea"/>
                  <a:cs typeface="+mn-cs"/>
                </a:defRPr>
              </a:lvl5pPr>
              <a:lvl6pPr marL="2286000" indent="0" algn="ctr" defTabSz="914400" rtl="0" eaLnBrk="1" latinLnBrk="0" hangingPunct="1">
                <a:spcBef>
                  <a:spcPct val="20000"/>
                </a:spcBef>
                <a:buFont typeface="Arial" pitchFamily="34" charset="0"/>
                <a:buNone/>
                <a:defRPr sz="2000" kern="1200">
                  <a:solidFill>
                    <a:schemeClr val="tx1">
                      <a:tint val="75000"/>
                    </a:schemeClr>
                  </a:solidFill>
                  <a:latin typeface="+mn-lt"/>
                  <a:ea typeface="+mn-ea"/>
                  <a:cs typeface="+mn-cs"/>
                </a:defRPr>
              </a:lvl6pPr>
              <a:lvl7pPr marL="2743200" indent="0" algn="ctr" defTabSz="914400" rtl="0" eaLnBrk="1" latinLnBrk="0" hangingPunct="1">
                <a:spcBef>
                  <a:spcPct val="20000"/>
                </a:spcBef>
                <a:buFont typeface="Arial" pitchFamily="34" charset="0"/>
                <a:buNone/>
                <a:defRPr sz="2000" kern="1200">
                  <a:solidFill>
                    <a:schemeClr val="tx1">
                      <a:tint val="75000"/>
                    </a:schemeClr>
                  </a:solidFill>
                  <a:latin typeface="+mn-lt"/>
                  <a:ea typeface="+mn-ea"/>
                  <a:cs typeface="+mn-cs"/>
                </a:defRPr>
              </a:lvl7pPr>
              <a:lvl8pPr marL="3200400" indent="0" algn="ctr" defTabSz="914400" rtl="0" eaLnBrk="1" latinLnBrk="0" hangingPunct="1">
                <a:spcBef>
                  <a:spcPct val="20000"/>
                </a:spcBef>
                <a:buFont typeface="Arial" pitchFamily="34" charset="0"/>
                <a:buNone/>
                <a:defRPr sz="2000" kern="1200">
                  <a:solidFill>
                    <a:schemeClr val="tx1">
                      <a:tint val="75000"/>
                    </a:schemeClr>
                  </a:solidFill>
                  <a:latin typeface="+mn-lt"/>
                  <a:ea typeface="+mn-ea"/>
                  <a:cs typeface="+mn-cs"/>
                </a:defRPr>
              </a:lvl8pPr>
              <a:lvl9pPr marL="3657600" indent="0" algn="ctr" defTabSz="914400" rtl="0" eaLnBrk="1" latinLnBrk="0" hangingPunct="1">
                <a:spcBef>
                  <a:spcPct val="20000"/>
                </a:spcBef>
                <a:buFont typeface="Arial" pitchFamily="34" charset="0"/>
                <a:buNone/>
                <a:defRPr sz="2000" kern="1200">
                  <a:solidFill>
                    <a:schemeClr val="tx1">
                      <a:tint val="75000"/>
                    </a:schemeClr>
                  </a:solidFill>
                  <a:latin typeface="+mn-lt"/>
                  <a:ea typeface="+mn-ea"/>
                  <a:cs typeface="+mn-cs"/>
                </a:defRPr>
              </a:lvl9pPr>
            </a:lstStyle>
            <a:p>
              <a:r>
                <a:rPr lang="en-GB" dirty="0" smtClean="0">
                  <a:solidFill>
                    <a:schemeClr val="tx1">
                      <a:lumMod val="50000"/>
                      <a:lumOff val="50000"/>
                    </a:schemeClr>
                  </a:solidFill>
                </a:rPr>
                <a:t> </a:t>
              </a:r>
              <a:r>
                <a:rPr lang="en-GB" dirty="0" smtClean="0">
                  <a:solidFill>
                    <a:schemeClr val="tx1"/>
                  </a:solidFill>
                </a:rPr>
                <a:t>4. </a:t>
              </a:r>
              <a:r>
                <a:rPr lang="en-GB" dirty="0" err="1" smtClean="0">
                  <a:solidFill>
                    <a:schemeClr val="tx1">
                      <a:lumMod val="50000"/>
                      <a:lumOff val="50000"/>
                    </a:schemeClr>
                  </a:solidFill>
                </a:rPr>
                <a:t>h(x</a:t>
              </a:r>
              <a:r>
                <a:rPr lang="en-GB" dirty="0" smtClean="0">
                  <a:solidFill>
                    <a:schemeClr val="tx1">
                      <a:lumMod val="50000"/>
                      <a:lumOff val="50000"/>
                    </a:schemeClr>
                  </a:solidFill>
                </a:rPr>
                <a:t> + </a:t>
              </a:r>
              <a:r>
                <a:rPr lang="en-GB" dirty="0" smtClean="0">
                  <a:solidFill>
                    <a:srgbClr val="FFFF00"/>
                  </a:solidFill>
                </a:rPr>
                <a:t>p</a:t>
              </a:r>
              <a:r>
                <a:rPr lang="en-GB" dirty="0" smtClean="0">
                  <a:solidFill>
                    <a:schemeClr val="tx1">
                      <a:lumMod val="50000"/>
                      <a:lumOff val="50000"/>
                    </a:schemeClr>
                  </a:solidFill>
                </a:rPr>
                <a:t>) = </a:t>
              </a:r>
              <a:r>
                <a:rPr lang="en-GB" dirty="0" smtClean="0">
                  <a:solidFill>
                    <a:srgbClr val="FFFF00"/>
                  </a:solidFill>
                </a:rPr>
                <a:t>p</a:t>
              </a:r>
              <a:r>
                <a:rPr lang="en-GB" dirty="0" smtClean="0">
                  <a:solidFill>
                    <a:schemeClr val="tx1">
                      <a:lumMod val="50000"/>
                      <a:lumOff val="50000"/>
                    </a:schemeClr>
                  </a:solidFill>
                </a:rPr>
                <a:t> </a:t>
              </a:r>
              <a:endParaRPr lang="en-GB" dirty="0">
                <a:solidFill>
                  <a:schemeClr val="tx1">
                    <a:lumMod val="50000"/>
                    <a:lumOff val="50000"/>
                  </a:schemeClr>
                </a:solidFill>
              </a:endParaRPr>
            </a:p>
          </p:txBody>
        </p:sp>
        <p:sp>
          <p:nvSpPr>
            <p:cNvPr id="11" name="Subtitle 2"/>
            <p:cNvSpPr txBox="1">
              <a:spLocks/>
            </p:cNvSpPr>
            <p:nvPr/>
          </p:nvSpPr>
          <p:spPr>
            <a:xfrm>
              <a:off x="378296" y="5562600"/>
              <a:ext cx="3736504" cy="648072"/>
            </a:xfrm>
            <a:prstGeom prst="rect">
              <a:avLst/>
            </a:prstGeom>
          </p:spPr>
          <p:txBody>
            <a:bodyPr vert="horz" lIns="91440" tIns="45720" rIns="91440" bIns="45720" rtlCol="0">
              <a:normAutofit/>
            </a:bodyPr>
            <a:lstStyle>
              <a:lvl1pPr marL="0" indent="0" algn="ctr" defTabSz="914400" rtl="0" eaLnBrk="1" latinLnBrk="0" hangingPunct="1">
                <a:spcBef>
                  <a:spcPct val="20000"/>
                </a:spcBef>
                <a:buFont typeface="Arial" pitchFamily="34" charset="0"/>
                <a:buNone/>
                <a:defRPr sz="3200" kern="1200">
                  <a:solidFill>
                    <a:schemeClr val="tx1">
                      <a:tint val="75000"/>
                    </a:schemeClr>
                  </a:solidFill>
                  <a:latin typeface="+mn-lt"/>
                  <a:ea typeface="+mn-ea"/>
                  <a:cs typeface="+mn-cs"/>
                </a:defRPr>
              </a:lvl1pPr>
              <a:lvl2pPr marL="457200" indent="0" algn="ctr" defTabSz="914400" rtl="0" eaLnBrk="1" latinLnBrk="0" hangingPunct="1">
                <a:spcBef>
                  <a:spcPct val="20000"/>
                </a:spcBef>
                <a:buFont typeface="Arial" pitchFamily="34" charset="0"/>
                <a:buNone/>
                <a:defRPr sz="2800" kern="1200">
                  <a:solidFill>
                    <a:schemeClr val="tx1">
                      <a:tint val="75000"/>
                    </a:schemeClr>
                  </a:solidFill>
                  <a:latin typeface="+mn-lt"/>
                  <a:ea typeface="+mn-ea"/>
                  <a:cs typeface="+mn-cs"/>
                </a:defRPr>
              </a:lvl2pPr>
              <a:lvl3pPr marL="914400" indent="0" algn="ctr" defTabSz="914400" rtl="0" eaLnBrk="1" latinLnBrk="0" hangingPunct="1">
                <a:spcBef>
                  <a:spcPct val="20000"/>
                </a:spcBef>
                <a:buFont typeface="Arial" pitchFamily="34" charset="0"/>
                <a:buNone/>
                <a:defRPr sz="2400" kern="1200">
                  <a:solidFill>
                    <a:schemeClr val="tx1">
                      <a:tint val="75000"/>
                    </a:schemeClr>
                  </a:solidFill>
                  <a:latin typeface="+mn-lt"/>
                  <a:ea typeface="+mn-ea"/>
                  <a:cs typeface="+mn-cs"/>
                </a:defRPr>
              </a:lvl3pPr>
              <a:lvl4pPr marL="1371600" indent="0" algn="ctr" defTabSz="914400" rtl="0" eaLnBrk="1" latinLnBrk="0" hangingPunct="1">
                <a:spcBef>
                  <a:spcPct val="20000"/>
                </a:spcBef>
                <a:buFont typeface="Arial" pitchFamily="34" charset="0"/>
                <a:buNone/>
                <a:defRPr sz="2000" kern="1200">
                  <a:solidFill>
                    <a:schemeClr val="tx1">
                      <a:tint val="75000"/>
                    </a:schemeClr>
                  </a:solidFill>
                  <a:latin typeface="+mn-lt"/>
                  <a:ea typeface="+mn-ea"/>
                  <a:cs typeface="+mn-cs"/>
                </a:defRPr>
              </a:lvl4pPr>
              <a:lvl5pPr marL="1828800" indent="0" algn="ctr" defTabSz="914400" rtl="0" eaLnBrk="1" latinLnBrk="0" hangingPunct="1">
                <a:spcBef>
                  <a:spcPct val="20000"/>
                </a:spcBef>
                <a:buFont typeface="Arial" pitchFamily="34" charset="0"/>
                <a:buNone/>
                <a:defRPr sz="2000" kern="1200">
                  <a:solidFill>
                    <a:schemeClr val="tx1">
                      <a:tint val="75000"/>
                    </a:schemeClr>
                  </a:solidFill>
                  <a:latin typeface="+mn-lt"/>
                  <a:ea typeface="+mn-ea"/>
                  <a:cs typeface="+mn-cs"/>
                </a:defRPr>
              </a:lvl5pPr>
              <a:lvl6pPr marL="2286000" indent="0" algn="ctr" defTabSz="914400" rtl="0" eaLnBrk="1" latinLnBrk="0" hangingPunct="1">
                <a:spcBef>
                  <a:spcPct val="20000"/>
                </a:spcBef>
                <a:buFont typeface="Arial" pitchFamily="34" charset="0"/>
                <a:buNone/>
                <a:defRPr sz="2000" kern="1200">
                  <a:solidFill>
                    <a:schemeClr val="tx1">
                      <a:tint val="75000"/>
                    </a:schemeClr>
                  </a:solidFill>
                  <a:latin typeface="+mn-lt"/>
                  <a:ea typeface="+mn-ea"/>
                  <a:cs typeface="+mn-cs"/>
                </a:defRPr>
              </a:lvl6pPr>
              <a:lvl7pPr marL="2743200" indent="0" algn="ctr" defTabSz="914400" rtl="0" eaLnBrk="1" latinLnBrk="0" hangingPunct="1">
                <a:spcBef>
                  <a:spcPct val="20000"/>
                </a:spcBef>
                <a:buFont typeface="Arial" pitchFamily="34" charset="0"/>
                <a:buNone/>
                <a:defRPr sz="2000" kern="1200">
                  <a:solidFill>
                    <a:schemeClr val="tx1">
                      <a:tint val="75000"/>
                    </a:schemeClr>
                  </a:solidFill>
                  <a:latin typeface="+mn-lt"/>
                  <a:ea typeface="+mn-ea"/>
                  <a:cs typeface="+mn-cs"/>
                </a:defRPr>
              </a:lvl7pPr>
              <a:lvl8pPr marL="3200400" indent="0" algn="ctr" defTabSz="914400" rtl="0" eaLnBrk="1" latinLnBrk="0" hangingPunct="1">
                <a:spcBef>
                  <a:spcPct val="20000"/>
                </a:spcBef>
                <a:buFont typeface="Arial" pitchFamily="34" charset="0"/>
                <a:buNone/>
                <a:defRPr sz="2000" kern="1200">
                  <a:solidFill>
                    <a:schemeClr val="tx1">
                      <a:tint val="75000"/>
                    </a:schemeClr>
                  </a:solidFill>
                  <a:latin typeface="+mn-lt"/>
                  <a:ea typeface="+mn-ea"/>
                  <a:cs typeface="+mn-cs"/>
                </a:defRPr>
              </a:lvl8pPr>
              <a:lvl9pPr marL="3657600" indent="0" algn="ctr" defTabSz="914400" rtl="0" eaLnBrk="1" latinLnBrk="0" hangingPunct="1">
                <a:spcBef>
                  <a:spcPct val="20000"/>
                </a:spcBef>
                <a:buFont typeface="Arial" pitchFamily="34" charset="0"/>
                <a:buNone/>
                <a:defRPr sz="2000" kern="1200">
                  <a:solidFill>
                    <a:schemeClr val="tx1">
                      <a:tint val="75000"/>
                    </a:schemeClr>
                  </a:solidFill>
                  <a:latin typeface="+mn-lt"/>
                  <a:ea typeface="+mn-ea"/>
                  <a:cs typeface="+mn-cs"/>
                </a:defRPr>
              </a:lvl9pPr>
            </a:lstStyle>
            <a:p>
              <a:r>
                <a:rPr lang="en-GB" dirty="0" smtClean="0">
                  <a:solidFill>
                    <a:schemeClr val="tx1"/>
                  </a:solidFill>
                </a:rPr>
                <a:t>5. </a:t>
              </a:r>
              <a:r>
                <a:rPr lang="en-US" dirty="0" smtClean="0">
                  <a:solidFill>
                    <a:schemeClr val="tx1">
                      <a:lumMod val="50000"/>
                      <a:lumOff val="50000"/>
                    </a:schemeClr>
                  </a:solidFill>
                </a:rPr>
                <a:t>g</a:t>
              </a:r>
              <a:r>
                <a:rPr lang="en-GB" dirty="0" smtClean="0">
                  <a:solidFill>
                    <a:schemeClr val="tx1">
                      <a:lumMod val="50000"/>
                      <a:lumOff val="50000"/>
                    </a:schemeClr>
                  </a:solidFill>
                </a:rPr>
                <a:t> - </a:t>
              </a:r>
              <a:r>
                <a:rPr lang="en-GB" i="1" dirty="0" err="1" smtClean="0">
                  <a:solidFill>
                    <a:srgbClr val="FFFF00"/>
                  </a:solidFill>
                </a:rPr>
                <a:t>x</a:t>
              </a:r>
              <a:r>
                <a:rPr lang="en-GB" dirty="0" smtClean="0">
                  <a:solidFill>
                    <a:schemeClr val="tx1">
                      <a:lumMod val="50000"/>
                      <a:lumOff val="50000"/>
                    </a:schemeClr>
                  </a:solidFill>
                </a:rPr>
                <a:t> = 3(g + </a:t>
              </a:r>
              <a:r>
                <a:rPr lang="en-GB" i="1" dirty="0" err="1" smtClean="0">
                  <a:solidFill>
                    <a:srgbClr val="FFFF00"/>
                  </a:solidFill>
                </a:rPr>
                <a:t>x</a:t>
              </a:r>
              <a:r>
                <a:rPr lang="en-GB" dirty="0" smtClean="0">
                  <a:solidFill>
                    <a:schemeClr val="tx1">
                      <a:lumMod val="50000"/>
                      <a:lumOff val="50000"/>
                    </a:schemeClr>
                  </a:solidFill>
                </a:rPr>
                <a:t>) </a:t>
              </a:r>
              <a:endParaRPr lang="en-GB" dirty="0">
                <a:solidFill>
                  <a:schemeClr val="tx1">
                    <a:lumMod val="50000"/>
                    <a:lumOff val="50000"/>
                  </a:schemeClr>
                </a:solidFill>
              </a:endParaRPr>
            </a:p>
          </p:txBody>
        </p:sp>
      </p:grpSp>
      <p:grpSp>
        <p:nvGrpSpPr>
          <p:cNvPr id="41" name="Group 40"/>
          <p:cNvGrpSpPr/>
          <p:nvPr/>
        </p:nvGrpSpPr>
        <p:grpSpPr>
          <a:xfrm>
            <a:off x="4800600" y="1981200"/>
            <a:ext cx="1981200" cy="1211997"/>
            <a:chOff x="4800600" y="1981200"/>
            <a:chExt cx="1981200" cy="1211997"/>
          </a:xfrm>
        </p:grpSpPr>
        <p:sp>
          <p:nvSpPr>
            <p:cNvPr id="15" name="TextBox 14"/>
            <p:cNvSpPr txBox="1"/>
            <p:nvPr/>
          </p:nvSpPr>
          <p:spPr>
            <a:xfrm>
              <a:off x="4800600" y="1981200"/>
              <a:ext cx="1981200" cy="461665"/>
            </a:xfrm>
            <a:prstGeom prst="rect">
              <a:avLst/>
            </a:prstGeom>
            <a:noFill/>
          </p:spPr>
          <p:txBody>
            <a:bodyPr wrap="square" rtlCol="0">
              <a:spAutoFit/>
            </a:bodyPr>
            <a:lstStyle/>
            <a:p>
              <a:r>
                <a:rPr lang="en-US" sz="2400" dirty="0" err="1" smtClean="0">
                  <a:solidFill>
                    <a:srgbClr val="FFFF00"/>
                  </a:solidFill>
                  <a:latin typeface="Arial"/>
                  <a:cs typeface="Arial"/>
                </a:rPr>
                <a:t>x</a:t>
              </a:r>
              <a:r>
                <a:rPr lang="en-US" sz="2400" dirty="0" smtClean="0">
                  <a:latin typeface="Arial"/>
                  <a:cs typeface="Arial"/>
                </a:rPr>
                <a:t> = </a:t>
              </a:r>
              <a:r>
                <a:rPr lang="en-US" sz="2400" dirty="0" err="1" smtClean="0">
                  <a:latin typeface="Arial"/>
                  <a:cs typeface="Arial"/>
                </a:rPr>
                <a:t>t-u</a:t>
              </a:r>
              <a:endParaRPr lang="en-US" sz="2400" dirty="0">
                <a:latin typeface="Arial"/>
                <a:cs typeface="Arial"/>
              </a:endParaRPr>
            </a:p>
          </p:txBody>
        </p:sp>
        <p:sp>
          <p:nvSpPr>
            <p:cNvPr id="17" name="TextBox 16"/>
            <p:cNvSpPr txBox="1"/>
            <p:nvPr/>
          </p:nvSpPr>
          <p:spPr>
            <a:xfrm>
              <a:off x="5410200" y="2362200"/>
              <a:ext cx="609600" cy="830997"/>
            </a:xfrm>
            <a:prstGeom prst="rect">
              <a:avLst/>
            </a:prstGeom>
            <a:noFill/>
          </p:spPr>
          <p:txBody>
            <a:bodyPr wrap="square" rtlCol="0">
              <a:spAutoFit/>
            </a:bodyPr>
            <a:lstStyle/>
            <a:p>
              <a:r>
                <a:rPr lang="en-US" sz="2400" dirty="0" err="1" smtClean="0">
                  <a:latin typeface="Arial"/>
                  <a:cs typeface="Arial"/>
                </a:rPr>
                <a:t>p</a:t>
              </a:r>
              <a:endParaRPr lang="en-US" sz="2400" dirty="0" smtClean="0">
                <a:latin typeface="Arial"/>
                <a:cs typeface="Arial"/>
              </a:endParaRPr>
            </a:p>
            <a:p>
              <a:endParaRPr lang="en-US" sz="2400" dirty="0"/>
            </a:p>
          </p:txBody>
        </p:sp>
        <p:cxnSp>
          <p:nvCxnSpPr>
            <p:cNvPr id="26" name="Straight Connector 25"/>
            <p:cNvCxnSpPr/>
            <p:nvPr/>
          </p:nvCxnSpPr>
          <p:spPr>
            <a:xfrm>
              <a:off x="5410200" y="2438400"/>
              <a:ext cx="381000" cy="1588"/>
            </a:xfrm>
            <a:prstGeom prst="line">
              <a:avLst/>
            </a:prstGeom>
            <a:ln>
              <a:solidFill>
                <a:srgbClr val="FFFF00"/>
              </a:solidFill>
            </a:ln>
          </p:spPr>
          <p:style>
            <a:lnRef idx="2">
              <a:schemeClr val="accent1"/>
            </a:lnRef>
            <a:fillRef idx="0">
              <a:schemeClr val="accent1"/>
            </a:fillRef>
            <a:effectRef idx="1">
              <a:schemeClr val="accent1"/>
            </a:effectRef>
            <a:fontRef idx="minor">
              <a:schemeClr val="tx1"/>
            </a:fontRef>
          </p:style>
        </p:cxnSp>
      </p:grpSp>
      <p:grpSp>
        <p:nvGrpSpPr>
          <p:cNvPr id="42" name="Group 41"/>
          <p:cNvGrpSpPr/>
          <p:nvPr/>
        </p:nvGrpSpPr>
        <p:grpSpPr>
          <a:xfrm>
            <a:off x="6096000" y="2590800"/>
            <a:ext cx="1981200" cy="1219200"/>
            <a:chOff x="6096000" y="2590800"/>
            <a:chExt cx="1981200" cy="1219200"/>
          </a:xfrm>
        </p:grpSpPr>
        <p:cxnSp>
          <p:nvCxnSpPr>
            <p:cNvPr id="19" name="Straight Connector 18"/>
            <p:cNvCxnSpPr/>
            <p:nvPr/>
          </p:nvCxnSpPr>
          <p:spPr>
            <a:xfrm rot="5400000" flipH="1" flipV="1">
              <a:off x="6477000" y="2590800"/>
              <a:ext cx="1588" cy="1588"/>
            </a:xfrm>
            <a:prstGeom prst="line">
              <a:avLst/>
            </a:prstGeom>
          </p:spPr>
          <p:style>
            <a:lnRef idx="2">
              <a:schemeClr val="accent1"/>
            </a:lnRef>
            <a:fillRef idx="0">
              <a:schemeClr val="accent1"/>
            </a:fillRef>
            <a:effectRef idx="1">
              <a:schemeClr val="accent1"/>
            </a:effectRef>
            <a:fontRef idx="minor">
              <a:schemeClr val="tx1"/>
            </a:fontRef>
          </p:style>
        </p:cxnSp>
        <p:sp>
          <p:nvSpPr>
            <p:cNvPr id="27" name="TextBox 26"/>
            <p:cNvSpPr txBox="1"/>
            <p:nvPr/>
          </p:nvSpPr>
          <p:spPr>
            <a:xfrm>
              <a:off x="6096000" y="2667000"/>
              <a:ext cx="1981200" cy="461665"/>
            </a:xfrm>
            <a:prstGeom prst="rect">
              <a:avLst/>
            </a:prstGeom>
            <a:noFill/>
          </p:spPr>
          <p:txBody>
            <a:bodyPr wrap="square" rtlCol="0">
              <a:spAutoFit/>
            </a:bodyPr>
            <a:lstStyle/>
            <a:p>
              <a:r>
                <a:rPr lang="en-US" sz="2400" dirty="0" err="1" smtClean="0">
                  <a:solidFill>
                    <a:srgbClr val="FFFF00"/>
                  </a:solidFill>
                  <a:latin typeface="Arial"/>
                  <a:cs typeface="Arial"/>
                </a:rPr>
                <a:t>y</a:t>
              </a:r>
              <a:r>
                <a:rPr lang="en-US" sz="2400" dirty="0" smtClean="0">
                  <a:solidFill>
                    <a:srgbClr val="FFFF00"/>
                  </a:solidFill>
                  <a:latin typeface="Arial"/>
                  <a:cs typeface="Arial"/>
                </a:rPr>
                <a:t> </a:t>
              </a:r>
              <a:r>
                <a:rPr lang="en-US" sz="2400" dirty="0" smtClean="0">
                  <a:latin typeface="Arial"/>
                  <a:cs typeface="Arial"/>
                </a:rPr>
                <a:t>= </a:t>
              </a:r>
              <a:r>
                <a:rPr lang="en-US" sz="2400" dirty="0" err="1" smtClean="0">
                  <a:latin typeface="Arial"/>
                  <a:cs typeface="Arial"/>
                </a:rPr>
                <a:t>h</a:t>
              </a:r>
              <a:r>
                <a:rPr lang="en-US" sz="2400" dirty="0" smtClean="0">
                  <a:latin typeface="Arial"/>
                  <a:cs typeface="Arial"/>
                </a:rPr>
                <a:t>-</a:t>
              </a:r>
              <a:r>
                <a:rPr lang="en-US" sz="2400" dirty="0" smtClean="0">
                  <a:latin typeface="Arial"/>
                  <a:cs typeface="Arial"/>
                </a:rPr>
                <a:t>a</a:t>
              </a:r>
              <a:endParaRPr lang="en-US" sz="2400" dirty="0">
                <a:latin typeface="Arial"/>
                <a:cs typeface="Arial"/>
              </a:endParaRPr>
            </a:p>
          </p:txBody>
        </p:sp>
        <p:cxnSp>
          <p:nvCxnSpPr>
            <p:cNvPr id="28" name="Straight Connector 27"/>
            <p:cNvCxnSpPr/>
            <p:nvPr/>
          </p:nvCxnSpPr>
          <p:spPr>
            <a:xfrm>
              <a:off x="6781800" y="3048000"/>
              <a:ext cx="381000" cy="1588"/>
            </a:xfrm>
            <a:prstGeom prst="line">
              <a:avLst/>
            </a:prstGeom>
            <a:ln>
              <a:solidFill>
                <a:srgbClr val="FFFF00"/>
              </a:solidFill>
            </a:ln>
          </p:spPr>
          <p:style>
            <a:lnRef idx="2">
              <a:schemeClr val="accent1"/>
            </a:lnRef>
            <a:fillRef idx="0">
              <a:schemeClr val="accent1"/>
            </a:fillRef>
            <a:effectRef idx="1">
              <a:schemeClr val="accent1"/>
            </a:effectRef>
            <a:fontRef idx="minor">
              <a:schemeClr val="tx1"/>
            </a:fontRef>
          </p:style>
        </p:cxnSp>
        <p:sp>
          <p:nvSpPr>
            <p:cNvPr id="29" name="TextBox 28"/>
            <p:cNvSpPr txBox="1"/>
            <p:nvPr/>
          </p:nvSpPr>
          <p:spPr>
            <a:xfrm>
              <a:off x="6781800" y="2979003"/>
              <a:ext cx="609600" cy="830997"/>
            </a:xfrm>
            <a:prstGeom prst="rect">
              <a:avLst/>
            </a:prstGeom>
            <a:noFill/>
          </p:spPr>
          <p:txBody>
            <a:bodyPr wrap="square" rtlCol="0">
              <a:spAutoFit/>
            </a:bodyPr>
            <a:lstStyle/>
            <a:p>
              <a:r>
                <a:rPr lang="en-US" sz="2400" dirty="0" err="1" smtClean="0">
                  <a:latin typeface="Arial"/>
                  <a:cs typeface="Arial"/>
                </a:rPr>
                <a:t>k</a:t>
              </a:r>
              <a:endParaRPr lang="en-US" sz="2400" dirty="0" smtClean="0">
                <a:latin typeface="Arial"/>
                <a:cs typeface="Arial"/>
              </a:endParaRPr>
            </a:p>
            <a:p>
              <a:endParaRPr lang="en-US" sz="2400" dirty="0"/>
            </a:p>
          </p:txBody>
        </p:sp>
      </p:grpSp>
      <p:grpSp>
        <p:nvGrpSpPr>
          <p:cNvPr id="43" name="Group 42"/>
          <p:cNvGrpSpPr/>
          <p:nvPr/>
        </p:nvGrpSpPr>
        <p:grpSpPr>
          <a:xfrm>
            <a:off x="4876800" y="3348335"/>
            <a:ext cx="1981200" cy="1223665"/>
            <a:chOff x="4876800" y="3348335"/>
            <a:chExt cx="1981200" cy="1223665"/>
          </a:xfrm>
        </p:grpSpPr>
        <p:sp>
          <p:nvSpPr>
            <p:cNvPr id="30" name="TextBox 29"/>
            <p:cNvSpPr txBox="1"/>
            <p:nvPr/>
          </p:nvSpPr>
          <p:spPr>
            <a:xfrm>
              <a:off x="4876800" y="3348335"/>
              <a:ext cx="1981200" cy="461665"/>
            </a:xfrm>
            <a:prstGeom prst="rect">
              <a:avLst/>
            </a:prstGeom>
            <a:noFill/>
          </p:spPr>
          <p:txBody>
            <a:bodyPr wrap="square" rtlCol="0">
              <a:spAutoFit/>
            </a:bodyPr>
            <a:lstStyle/>
            <a:p>
              <a:r>
                <a:rPr lang="en-US" sz="2400" dirty="0" err="1" smtClean="0">
                  <a:solidFill>
                    <a:srgbClr val="FFFF00"/>
                  </a:solidFill>
                  <a:latin typeface="Arial"/>
                  <a:cs typeface="Arial"/>
                </a:rPr>
                <a:t>m</a:t>
              </a:r>
              <a:r>
                <a:rPr lang="en-US" sz="2400" dirty="0" smtClean="0">
                  <a:latin typeface="Arial"/>
                  <a:cs typeface="Arial"/>
                </a:rPr>
                <a:t> = </a:t>
              </a:r>
              <a:r>
                <a:rPr lang="en-US" sz="2400" dirty="0" err="1" smtClean="0">
                  <a:latin typeface="Arial"/>
                  <a:cs typeface="Arial"/>
                </a:rPr>
                <a:t>y+t</a:t>
              </a:r>
              <a:endParaRPr lang="en-US" sz="2400" dirty="0">
                <a:latin typeface="Arial"/>
                <a:cs typeface="Arial"/>
              </a:endParaRPr>
            </a:p>
          </p:txBody>
        </p:sp>
        <p:cxnSp>
          <p:nvCxnSpPr>
            <p:cNvPr id="31" name="Straight Connector 30"/>
            <p:cNvCxnSpPr/>
            <p:nvPr/>
          </p:nvCxnSpPr>
          <p:spPr>
            <a:xfrm>
              <a:off x="5562600" y="3808412"/>
              <a:ext cx="533400" cy="1588"/>
            </a:xfrm>
            <a:prstGeom prst="line">
              <a:avLst/>
            </a:prstGeom>
            <a:ln>
              <a:solidFill>
                <a:srgbClr val="FFFF00"/>
              </a:solidFill>
            </a:ln>
          </p:spPr>
          <p:style>
            <a:lnRef idx="2">
              <a:schemeClr val="accent1"/>
            </a:lnRef>
            <a:fillRef idx="0">
              <a:schemeClr val="accent1"/>
            </a:fillRef>
            <a:effectRef idx="1">
              <a:schemeClr val="accent1"/>
            </a:effectRef>
            <a:fontRef idx="minor">
              <a:schemeClr val="tx1"/>
            </a:fontRef>
          </p:style>
        </p:cxnSp>
        <p:sp>
          <p:nvSpPr>
            <p:cNvPr id="34" name="TextBox 33"/>
            <p:cNvSpPr txBox="1"/>
            <p:nvPr/>
          </p:nvSpPr>
          <p:spPr>
            <a:xfrm>
              <a:off x="5638800" y="3741003"/>
              <a:ext cx="609600" cy="830997"/>
            </a:xfrm>
            <a:prstGeom prst="rect">
              <a:avLst/>
            </a:prstGeom>
            <a:noFill/>
          </p:spPr>
          <p:txBody>
            <a:bodyPr wrap="square" rtlCol="0">
              <a:spAutoFit/>
            </a:bodyPr>
            <a:lstStyle/>
            <a:p>
              <a:r>
                <a:rPr lang="en-US" sz="2400" dirty="0" smtClean="0">
                  <a:latin typeface="Arial"/>
                  <a:cs typeface="Arial"/>
                </a:rPr>
                <a:t>3</a:t>
              </a:r>
            </a:p>
            <a:p>
              <a:endParaRPr lang="en-US" sz="2400" dirty="0"/>
            </a:p>
          </p:txBody>
        </p:sp>
      </p:grpSp>
      <p:cxnSp>
        <p:nvCxnSpPr>
          <p:cNvPr id="36" name="Straight Connector 35"/>
          <p:cNvCxnSpPr/>
          <p:nvPr/>
        </p:nvCxnSpPr>
        <p:spPr>
          <a:xfrm>
            <a:off x="6781800" y="4800600"/>
            <a:ext cx="381000" cy="1588"/>
          </a:xfrm>
          <a:prstGeom prst="line">
            <a:avLst/>
          </a:prstGeom>
          <a:ln>
            <a:solidFill>
              <a:srgbClr val="FFFF00"/>
            </a:solidFill>
          </a:ln>
        </p:spPr>
        <p:style>
          <a:lnRef idx="2">
            <a:schemeClr val="accent1"/>
          </a:lnRef>
          <a:fillRef idx="0">
            <a:schemeClr val="accent1"/>
          </a:fillRef>
          <a:effectRef idx="1">
            <a:schemeClr val="accent1"/>
          </a:effectRef>
          <a:fontRef idx="minor">
            <a:schemeClr val="tx1"/>
          </a:fontRef>
        </p:style>
      </p:cxnSp>
      <p:grpSp>
        <p:nvGrpSpPr>
          <p:cNvPr id="44" name="Group 43"/>
          <p:cNvGrpSpPr/>
          <p:nvPr/>
        </p:nvGrpSpPr>
        <p:grpSpPr>
          <a:xfrm>
            <a:off x="6172200" y="4338935"/>
            <a:ext cx="1981200" cy="1223665"/>
            <a:chOff x="6172200" y="4338935"/>
            <a:chExt cx="1981200" cy="1223665"/>
          </a:xfrm>
        </p:grpSpPr>
        <p:sp>
          <p:nvSpPr>
            <p:cNvPr id="35" name="TextBox 34"/>
            <p:cNvSpPr txBox="1"/>
            <p:nvPr/>
          </p:nvSpPr>
          <p:spPr>
            <a:xfrm>
              <a:off x="6172200" y="4338935"/>
              <a:ext cx="1981200" cy="461665"/>
            </a:xfrm>
            <a:prstGeom prst="rect">
              <a:avLst/>
            </a:prstGeom>
            <a:noFill/>
          </p:spPr>
          <p:txBody>
            <a:bodyPr wrap="square" rtlCol="0">
              <a:spAutoFit/>
            </a:bodyPr>
            <a:lstStyle/>
            <a:p>
              <a:r>
                <a:rPr lang="en-US" sz="2400" dirty="0" err="1" smtClean="0">
                  <a:solidFill>
                    <a:srgbClr val="FFFF00"/>
                  </a:solidFill>
                  <a:latin typeface="Arial"/>
                  <a:cs typeface="Arial"/>
                </a:rPr>
                <a:t>p</a:t>
              </a:r>
              <a:r>
                <a:rPr lang="en-US" sz="2400" dirty="0" smtClean="0">
                  <a:latin typeface="Arial"/>
                  <a:cs typeface="Arial"/>
                </a:rPr>
                <a:t> = </a:t>
              </a:r>
              <a:r>
                <a:rPr lang="en-US" sz="2400" dirty="0" err="1" smtClean="0">
                  <a:latin typeface="Arial"/>
                  <a:cs typeface="Arial"/>
                </a:rPr>
                <a:t>hx</a:t>
              </a:r>
              <a:endParaRPr lang="en-US" sz="2400" dirty="0">
                <a:latin typeface="Arial"/>
                <a:cs typeface="Arial"/>
              </a:endParaRPr>
            </a:p>
          </p:txBody>
        </p:sp>
        <p:sp>
          <p:nvSpPr>
            <p:cNvPr id="37" name="TextBox 36"/>
            <p:cNvSpPr txBox="1"/>
            <p:nvPr/>
          </p:nvSpPr>
          <p:spPr>
            <a:xfrm>
              <a:off x="6705600" y="4731603"/>
              <a:ext cx="685800" cy="830997"/>
            </a:xfrm>
            <a:prstGeom prst="rect">
              <a:avLst/>
            </a:prstGeom>
            <a:noFill/>
          </p:spPr>
          <p:txBody>
            <a:bodyPr wrap="square" rtlCol="0">
              <a:spAutoFit/>
            </a:bodyPr>
            <a:lstStyle/>
            <a:p>
              <a:r>
                <a:rPr lang="en-US" sz="2400" dirty="0" smtClean="0">
                  <a:latin typeface="Arial"/>
                  <a:cs typeface="Arial"/>
                </a:rPr>
                <a:t>h-1</a:t>
              </a:r>
            </a:p>
            <a:p>
              <a:endParaRPr lang="en-US" sz="2400" dirty="0"/>
            </a:p>
          </p:txBody>
        </p:sp>
      </p:grpSp>
      <p:cxnSp>
        <p:nvCxnSpPr>
          <p:cNvPr id="39" name="Straight Connector 38"/>
          <p:cNvCxnSpPr/>
          <p:nvPr/>
        </p:nvCxnSpPr>
        <p:spPr>
          <a:xfrm>
            <a:off x="5562600" y="5713412"/>
            <a:ext cx="381000" cy="1588"/>
          </a:xfrm>
          <a:prstGeom prst="line">
            <a:avLst/>
          </a:prstGeom>
          <a:ln>
            <a:solidFill>
              <a:srgbClr val="FFFF00"/>
            </a:solidFill>
          </a:ln>
        </p:spPr>
        <p:style>
          <a:lnRef idx="2">
            <a:schemeClr val="accent1"/>
          </a:lnRef>
          <a:fillRef idx="0">
            <a:schemeClr val="accent1"/>
          </a:fillRef>
          <a:effectRef idx="1">
            <a:schemeClr val="accent1"/>
          </a:effectRef>
          <a:fontRef idx="minor">
            <a:schemeClr val="tx1"/>
          </a:fontRef>
        </p:style>
      </p:cxnSp>
      <p:grpSp>
        <p:nvGrpSpPr>
          <p:cNvPr id="45" name="Group 44"/>
          <p:cNvGrpSpPr/>
          <p:nvPr/>
        </p:nvGrpSpPr>
        <p:grpSpPr>
          <a:xfrm>
            <a:off x="4953000" y="5257800"/>
            <a:ext cx="1981200" cy="1211997"/>
            <a:chOff x="4953000" y="5257800"/>
            <a:chExt cx="1981200" cy="1211997"/>
          </a:xfrm>
        </p:grpSpPr>
        <p:sp>
          <p:nvSpPr>
            <p:cNvPr id="38" name="TextBox 37"/>
            <p:cNvSpPr txBox="1"/>
            <p:nvPr/>
          </p:nvSpPr>
          <p:spPr>
            <a:xfrm>
              <a:off x="4953000" y="5257800"/>
              <a:ext cx="1981200" cy="461665"/>
            </a:xfrm>
            <a:prstGeom prst="rect">
              <a:avLst/>
            </a:prstGeom>
            <a:noFill/>
          </p:spPr>
          <p:txBody>
            <a:bodyPr wrap="square" rtlCol="0">
              <a:spAutoFit/>
            </a:bodyPr>
            <a:lstStyle/>
            <a:p>
              <a:r>
                <a:rPr lang="en-US" sz="2400" dirty="0" err="1" smtClean="0">
                  <a:solidFill>
                    <a:srgbClr val="FFFF00"/>
                  </a:solidFill>
                  <a:latin typeface="Arial"/>
                  <a:cs typeface="Arial"/>
                </a:rPr>
                <a:t>x</a:t>
              </a:r>
              <a:r>
                <a:rPr lang="en-US" sz="2400" dirty="0" smtClean="0">
                  <a:latin typeface="Arial"/>
                  <a:cs typeface="Arial"/>
                </a:rPr>
                <a:t> = -</a:t>
              </a:r>
              <a:r>
                <a:rPr lang="en-US" sz="2400" dirty="0" err="1" smtClean="0">
                  <a:latin typeface="Arial"/>
                  <a:cs typeface="Arial"/>
                </a:rPr>
                <a:t>g</a:t>
              </a:r>
              <a:endParaRPr lang="en-US" sz="2400" dirty="0">
                <a:latin typeface="Arial"/>
                <a:cs typeface="Arial"/>
              </a:endParaRPr>
            </a:p>
          </p:txBody>
        </p:sp>
        <p:sp>
          <p:nvSpPr>
            <p:cNvPr id="40" name="TextBox 39"/>
            <p:cNvSpPr txBox="1"/>
            <p:nvPr/>
          </p:nvSpPr>
          <p:spPr>
            <a:xfrm>
              <a:off x="5562600" y="5638800"/>
              <a:ext cx="609600" cy="830997"/>
            </a:xfrm>
            <a:prstGeom prst="rect">
              <a:avLst/>
            </a:prstGeom>
            <a:noFill/>
          </p:spPr>
          <p:txBody>
            <a:bodyPr wrap="square" rtlCol="0">
              <a:spAutoFit/>
            </a:bodyPr>
            <a:lstStyle/>
            <a:p>
              <a:r>
                <a:rPr lang="en-US" sz="2400" dirty="0" smtClean="0">
                  <a:latin typeface="Arial"/>
                  <a:cs typeface="Arial"/>
                </a:rPr>
                <a:t>2</a:t>
              </a:r>
            </a:p>
            <a:p>
              <a:endParaRPr lang="en-US" sz="2400" dirty="0"/>
            </a:p>
          </p:txBody>
        </p:sp>
      </p:grpSp>
    </p:spTree>
    <p:extLst>
      <p:ext uri="{BB962C8B-B14F-4D97-AF65-F5344CB8AC3E}">
        <p14:creationId xmlns="" xmlns:a="http://schemas.openxmlformats.org/drawingml/2006/main" xmlns:r="http://schemas.openxmlformats.org/officeDocument/2006/relationships" xmlns:p="http://schemas.openxmlformats.org/presentationml/2006/main" xmlns:p14="http://schemas.microsoft.com/office/powerpoint/2010/main" xmlns:mv="urn:schemas-microsoft-com:mac:vml" xmlns:mc="http://schemas.openxmlformats.org/markup-compatibility/2006" val="4101800621"/>
      </p:ext>
    </p:extLst>
  </p:cSld>
  <p:clrMapOvr>
    <a:masterClrMapping/>
  </p:clrMapOvr>
  <p:timing>
    <p:tnLst>
      <p:par>
        <p:cTn id="1" dur="indefinite" restart="never" nodeType="tmRoot"/>
      </p:par>
    </p:tnLst>
  </p:timing>
</p:sld>
</file>

<file path=ppt/theme/theme1.xml><?xml version="1.0" encoding="utf-8"?>
<a:theme xmlns:a="http://schemas.openxmlformats.org/drawingml/2006/main" name="Office Theme">
  <a:themeElements>
    <a:clrScheme name="Office">
      <a:dk1>
        <a:sysClr val="windowText" lastClr="000000"/>
      </a:dk1>
      <a:lt1>
        <a:sysClr val="window" lastClr="FFFFFF"/>
      </a:lt1>
      <a:dk2>
        <a:srgbClr val="1F497D"/>
      </a:dk2>
      <a:lt2>
        <a:srgbClr val="EEECE1"/>
      </a:lt2>
      <a:accent1>
        <a:srgbClr val="4F81BD"/>
      </a:accent1>
      <a:accent2>
        <a:srgbClr val="C0504D"/>
      </a:accent2>
      <a:accent3>
        <a:srgbClr val="9BBB59"/>
      </a:accent3>
      <a:accent4>
        <a:srgbClr val="8064A2"/>
      </a:accent4>
      <a:accent5>
        <a:srgbClr val="4BACC6"/>
      </a:accent5>
      <a:accent6>
        <a:srgbClr val="F79646"/>
      </a:accent6>
      <a:hlink>
        <a:srgbClr val="0000FF"/>
      </a:hlink>
      <a:folHlink>
        <a:srgbClr val="800080"/>
      </a:folHlink>
    </a:clrScheme>
    <a:fontScheme name="Office">
      <a:majorFont>
        <a:latin typeface="Calibri"/>
        <a:ea typeface=""/>
        <a:cs typeface=""/>
        <a:font script="Jpan" typeface="ＭＳ Ｐゴシック"/>
        <a:font script="Hang" typeface="맑은 고딕"/>
        <a:font script="Hans" typeface="宋体"/>
        <a:font script="Hant" typeface="新細明體"/>
        <a:font script="Arab" typeface="Times New Roman"/>
        <a:font script="Hebr" typeface="Times New Roman"/>
        <a:font script="Thai" typeface="Angsana New"/>
        <a:font script="Ethi" typeface="Nyala"/>
        <a:font script="Beng" typeface="Vrinda"/>
        <a:font script="Gujr" typeface="Shruti"/>
        <a:font script="Khmr" typeface="MoolBoran"/>
        <a:font script="Knda" typeface="Tunga"/>
        <a:font script="Guru" typeface="Raavi"/>
        <a:font script="Cans" typeface="Euphemia"/>
        <a:font script="Cher" typeface="Plantagenet Cherokee"/>
        <a:font script="Yiii" typeface="Microsoft Yi Baiti"/>
        <a:font script="Tibt" typeface="Microsoft Himalaya"/>
        <a:font script="Thaa" typeface="MV Boli"/>
        <a:font script="Deva" typeface="Mangal"/>
        <a:font script="Telu" typeface="Gautami"/>
        <a:font script="Taml" typeface="Latha"/>
        <a:font script="Syrc" typeface="Estrangelo Edessa"/>
        <a:font script="Orya" typeface="Kalinga"/>
        <a:font script="Mlym" typeface="Kartika"/>
        <a:font script="Laoo" typeface="DokChampa"/>
        <a:font script="Sinh" typeface="Iskoola Pota"/>
        <a:font script="Mong" typeface="Mongolian Baiti"/>
        <a:font script="Viet" typeface="Times New Roman"/>
        <a:font script="Uigh" typeface="Microsoft Uighur"/>
        <a:font script="Geor" typeface="Sylfaen"/>
      </a:majorFont>
      <a:minorFont>
        <a:latin typeface="Calibri"/>
        <a:ea typeface=""/>
        <a:cs typeface=""/>
        <a:font script="Jpan" typeface="ＭＳ Ｐゴシック"/>
        <a:font script="Hang" typeface="맑은 고딕"/>
        <a:font script="Hans" typeface="宋体"/>
        <a:font script="Hant" typeface="新細明體"/>
        <a:font script="Arab" typeface="Arial"/>
        <a:font script="Hebr" typeface="Arial"/>
        <a:font script="Thai" typeface="Cordia New"/>
        <a:font script="Ethi" typeface="Nyala"/>
        <a:font script="Beng" typeface="Vrinda"/>
        <a:font script="Gujr" typeface="Shruti"/>
        <a:font script="Khmr" typeface="DaunPenh"/>
        <a:font script="Knda" typeface="Tunga"/>
        <a:font script="Guru" typeface="Raavi"/>
        <a:font script="Cans" typeface="Euphemia"/>
        <a:font script="Cher" typeface="Plantagenet Cherokee"/>
        <a:font script="Yiii" typeface="Microsoft Yi Baiti"/>
        <a:font script="Tibt" typeface="Microsoft Himalaya"/>
        <a:font script="Thaa" typeface="MV Boli"/>
        <a:font script="Deva" typeface="Mangal"/>
        <a:font script="Telu" typeface="Gautami"/>
        <a:font script="Taml" typeface="Latha"/>
        <a:font script="Syrc" typeface="Estrangelo Edessa"/>
        <a:font script="Orya" typeface="Kalinga"/>
        <a:font script="Mlym" typeface="Kartika"/>
        <a:font script="Laoo" typeface="DokChampa"/>
        <a:font script="Sinh" typeface="Iskoola Pota"/>
        <a:font script="Mong" typeface="Mongolian Baiti"/>
        <a:font script="Viet" typeface="Arial"/>
        <a:font script="Uigh" typeface="Microsoft Uighur"/>
        <a:font script="Geor" typeface="Sylfaen"/>
      </a:minorFont>
    </a:fontScheme>
    <a:fmtScheme name="Office">
      <a:fillStyleLst>
        <a:solidFill>
          <a:schemeClr val="phClr"/>
        </a:solidFill>
        <a:gradFill rotWithShape="1">
          <a:gsLst>
            <a:gs pos="0">
              <a:schemeClr val="phClr">
                <a:tint val="50000"/>
                <a:satMod val="300000"/>
              </a:schemeClr>
            </a:gs>
            <a:gs pos="35000">
              <a:schemeClr val="phClr">
                <a:tint val="37000"/>
                <a:satMod val="300000"/>
              </a:schemeClr>
            </a:gs>
            <a:gs pos="100000">
              <a:schemeClr val="phClr">
                <a:tint val="15000"/>
                <a:satMod val="350000"/>
              </a:schemeClr>
            </a:gs>
          </a:gsLst>
          <a:lin ang="16200000" scaled="1"/>
        </a:gradFill>
        <a:gradFill rotWithShape="1">
          <a:gsLst>
            <a:gs pos="0">
              <a:schemeClr val="phClr">
                <a:shade val="51000"/>
                <a:satMod val="130000"/>
              </a:schemeClr>
            </a:gs>
            <a:gs pos="80000">
              <a:schemeClr val="phClr">
                <a:shade val="93000"/>
                <a:satMod val="130000"/>
              </a:schemeClr>
            </a:gs>
            <a:gs pos="100000">
              <a:schemeClr val="phClr">
                <a:shade val="94000"/>
                <a:satMod val="135000"/>
              </a:schemeClr>
            </a:gs>
          </a:gsLst>
          <a:lin ang="16200000" scaled="0"/>
        </a:gradFill>
      </a:fillStyleLst>
      <a:lnStyleLst>
        <a:ln w="9525" cap="flat" cmpd="sng" algn="ctr">
          <a:solidFill>
            <a:schemeClr val="phClr">
              <a:shade val="95000"/>
              <a:satMod val="105000"/>
            </a:schemeClr>
          </a:solidFill>
          <a:prstDash val="solid"/>
        </a:ln>
        <a:ln w="25400" cap="flat" cmpd="sng" algn="ctr">
          <a:solidFill>
            <a:schemeClr val="phClr"/>
          </a:solidFill>
          <a:prstDash val="solid"/>
        </a:ln>
        <a:ln w="38100" cap="flat" cmpd="sng" algn="ctr">
          <a:solidFill>
            <a:schemeClr val="phClr"/>
          </a:solidFill>
          <a:prstDash val="solid"/>
        </a:ln>
      </a:lnStyleLst>
      <a:effectStyleLst>
        <a:effectStyle>
          <a:effectLst>
            <a:outerShdw blurRad="40000" dist="20000" dir="5400000" rotWithShape="0">
              <a:srgbClr val="000000">
                <a:alpha val="38000"/>
              </a:srgbClr>
            </a:outerShdw>
          </a:effectLst>
        </a:effectStyle>
        <a:effectStyle>
          <a:effectLst>
            <a:outerShdw blurRad="40000" dist="23000" dir="5400000" rotWithShape="0">
              <a:srgbClr val="000000">
                <a:alpha val="35000"/>
              </a:srgbClr>
            </a:outerShdw>
          </a:effectLst>
        </a:effectStyle>
        <a:effectStyle>
          <a:effectLst>
            <a:outerShdw blurRad="40000" dist="23000" dir="5400000" rotWithShape="0">
              <a:srgbClr val="000000">
                <a:alpha val="35000"/>
              </a:srgbClr>
            </a:outerShdw>
          </a:effectLst>
          <a:scene3d>
            <a:camera prst="orthographicFront">
              <a:rot lat="0" lon="0" rev="0"/>
            </a:camera>
            <a:lightRig rig="threePt" dir="t">
              <a:rot lat="0" lon="0" rev="1200000"/>
            </a:lightRig>
          </a:scene3d>
          <a:sp3d>
            <a:bevelT w="63500" h="25400"/>
          </a:sp3d>
        </a:effectStyle>
      </a:effectStyleLst>
      <a:bgFillStyleLst>
        <a:solidFill>
          <a:schemeClr val="phClr"/>
        </a:solidFill>
        <a:gradFill rotWithShape="1">
          <a:gsLst>
            <a:gs pos="0">
              <a:schemeClr val="phClr">
                <a:tint val="40000"/>
                <a:satMod val="350000"/>
              </a:schemeClr>
            </a:gs>
            <a:gs pos="40000">
              <a:schemeClr val="phClr">
                <a:tint val="45000"/>
                <a:shade val="99000"/>
                <a:satMod val="350000"/>
              </a:schemeClr>
            </a:gs>
            <a:gs pos="100000">
              <a:schemeClr val="phClr">
                <a:shade val="20000"/>
                <a:satMod val="255000"/>
              </a:schemeClr>
            </a:gs>
          </a:gsLst>
          <a:path path="circle">
            <a:fillToRect l="50000" t="-80000" r="50000" b="180000"/>
          </a:path>
        </a:gradFill>
        <a:gradFill rotWithShape="1">
          <a:gsLst>
            <a:gs pos="0">
              <a:schemeClr val="phClr">
                <a:tint val="80000"/>
                <a:satMod val="300000"/>
              </a:schemeClr>
            </a:gs>
            <a:gs pos="100000">
              <a:schemeClr val="phClr">
                <a:shade val="30000"/>
                <a:satMod val="200000"/>
              </a:schemeClr>
            </a:gs>
          </a:gsLst>
          <a:path path="circle">
            <a:fillToRect l="50000" t="50000" r="50000" b="50000"/>
          </a:path>
        </a:gradFill>
      </a:bgFillStyleLst>
    </a:fmtScheme>
  </a:themeElements>
  <a:objectDefaults/>
  <a:extraClrSchemeLst/>
</a:theme>
</file>

<file path=ppt/theme/theme2.xml><?xml version="1.0" encoding="utf-8"?>
<a:theme xmlns:a="http://schemas.openxmlformats.org/drawingml/2006/main" name="Office Theme">
  <a:themeElements>
    <a:clrScheme name="Office">
      <a:dk1>
        <a:sysClr val="windowText" lastClr="000000"/>
      </a:dk1>
      <a:lt1>
        <a:sysClr val="window" lastClr="FFFFFF"/>
      </a:lt1>
      <a:dk2>
        <a:srgbClr val="1F497D"/>
      </a:dk2>
      <a:lt2>
        <a:srgbClr val="EEECE1"/>
      </a:lt2>
      <a:accent1>
        <a:srgbClr val="4F81BD"/>
      </a:accent1>
      <a:accent2>
        <a:srgbClr val="C0504D"/>
      </a:accent2>
      <a:accent3>
        <a:srgbClr val="9BBB59"/>
      </a:accent3>
      <a:accent4>
        <a:srgbClr val="8064A2"/>
      </a:accent4>
      <a:accent5>
        <a:srgbClr val="4BACC6"/>
      </a:accent5>
      <a:accent6>
        <a:srgbClr val="F79646"/>
      </a:accent6>
      <a:hlink>
        <a:srgbClr val="0000FF"/>
      </a:hlink>
      <a:folHlink>
        <a:srgbClr val="800080"/>
      </a:folHlink>
    </a:clrScheme>
    <a:fontScheme name="Office">
      <a:majorFont>
        <a:latin typeface="Calibri"/>
        <a:ea typeface=""/>
        <a:cs typeface=""/>
        <a:font script="Jpan" typeface="ＭＳ Ｐゴシック"/>
        <a:font script="Hang" typeface="맑은 고딕"/>
        <a:font script="Hans" typeface="宋体"/>
        <a:font script="Hant" typeface="新細明體"/>
        <a:font script="Arab" typeface="Times New Roman"/>
        <a:font script="Hebr" typeface="Times New Roman"/>
        <a:font script="Thai" typeface="Angsana New"/>
        <a:font script="Ethi" typeface="Nyala"/>
        <a:font script="Beng" typeface="Vrinda"/>
        <a:font script="Gujr" typeface="Shruti"/>
        <a:font script="Khmr" typeface="MoolBoran"/>
        <a:font script="Knda" typeface="Tunga"/>
        <a:font script="Guru" typeface="Raavi"/>
        <a:font script="Cans" typeface="Euphemia"/>
        <a:font script="Cher" typeface="Plantagenet Cherokee"/>
        <a:font script="Yiii" typeface="Microsoft Yi Baiti"/>
        <a:font script="Tibt" typeface="Microsoft Himalaya"/>
        <a:font script="Thaa" typeface="MV Boli"/>
        <a:font script="Deva" typeface="Mangal"/>
        <a:font script="Telu" typeface="Gautami"/>
        <a:font script="Taml" typeface="Latha"/>
        <a:font script="Syrc" typeface="Estrangelo Edessa"/>
        <a:font script="Orya" typeface="Kalinga"/>
        <a:font script="Mlym" typeface="Kartika"/>
        <a:font script="Laoo" typeface="DokChampa"/>
        <a:font script="Sinh" typeface="Iskoola Pota"/>
        <a:font script="Mong" typeface="Mongolian Baiti"/>
        <a:font script="Viet" typeface="Times New Roman"/>
        <a:font script="Uigh" typeface="Microsoft Uighur"/>
        <a:font script="Geor" typeface="Sylfaen"/>
      </a:majorFont>
      <a:minorFont>
        <a:latin typeface="Calibri"/>
        <a:ea typeface=""/>
        <a:cs typeface=""/>
        <a:font script="Jpan" typeface="ＭＳ Ｐゴシック"/>
        <a:font script="Hang" typeface="맑은 고딕"/>
        <a:font script="Hans" typeface="宋体"/>
        <a:font script="Hant" typeface="新細明體"/>
        <a:font script="Arab" typeface="Arial"/>
        <a:font script="Hebr" typeface="Arial"/>
        <a:font script="Thai" typeface="Cordia New"/>
        <a:font script="Ethi" typeface="Nyala"/>
        <a:font script="Beng" typeface="Vrinda"/>
        <a:font script="Gujr" typeface="Shruti"/>
        <a:font script="Khmr" typeface="DaunPenh"/>
        <a:font script="Knda" typeface="Tunga"/>
        <a:font script="Guru" typeface="Raavi"/>
        <a:font script="Cans" typeface="Euphemia"/>
        <a:font script="Cher" typeface="Plantagenet Cherokee"/>
        <a:font script="Yiii" typeface="Microsoft Yi Baiti"/>
        <a:font script="Tibt" typeface="Microsoft Himalaya"/>
        <a:font script="Thaa" typeface="MV Boli"/>
        <a:font script="Deva" typeface="Mangal"/>
        <a:font script="Telu" typeface="Gautami"/>
        <a:font script="Taml" typeface="Latha"/>
        <a:font script="Syrc" typeface="Estrangelo Edessa"/>
        <a:font script="Orya" typeface="Kalinga"/>
        <a:font script="Mlym" typeface="Kartika"/>
        <a:font script="Laoo" typeface="DokChampa"/>
        <a:font script="Sinh" typeface="Iskoola Pota"/>
        <a:font script="Mong" typeface="Mongolian Baiti"/>
        <a:font script="Viet" typeface="Arial"/>
        <a:font script="Uigh" typeface="Microsoft Uighur"/>
        <a:font script="Geor" typeface="Sylfaen"/>
      </a:minorFont>
    </a:fontScheme>
    <a:fmtScheme name="Office">
      <a:fillStyleLst>
        <a:solidFill>
          <a:schemeClr val="phClr"/>
        </a:solidFill>
        <a:gradFill rotWithShape="1">
          <a:gsLst>
            <a:gs pos="0">
              <a:schemeClr val="phClr">
                <a:tint val="50000"/>
                <a:satMod val="300000"/>
              </a:schemeClr>
            </a:gs>
            <a:gs pos="35000">
              <a:schemeClr val="phClr">
                <a:tint val="37000"/>
                <a:satMod val="300000"/>
              </a:schemeClr>
            </a:gs>
            <a:gs pos="100000">
              <a:schemeClr val="phClr">
                <a:tint val="15000"/>
                <a:satMod val="350000"/>
              </a:schemeClr>
            </a:gs>
          </a:gsLst>
          <a:lin ang="16200000" scaled="1"/>
        </a:gradFill>
        <a:gradFill rotWithShape="1">
          <a:gsLst>
            <a:gs pos="0">
              <a:schemeClr val="phClr">
                <a:shade val="51000"/>
                <a:satMod val="130000"/>
              </a:schemeClr>
            </a:gs>
            <a:gs pos="80000">
              <a:schemeClr val="phClr">
                <a:shade val="93000"/>
                <a:satMod val="130000"/>
              </a:schemeClr>
            </a:gs>
            <a:gs pos="100000">
              <a:schemeClr val="phClr">
                <a:shade val="94000"/>
                <a:satMod val="135000"/>
              </a:schemeClr>
            </a:gs>
          </a:gsLst>
          <a:lin ang="16200000" scaled="0"/>
        </a:gradFill>
      </a:fillStyleLst>
      <a:lnStyleLst>
        <a:ln w="9525" cap="flat" cmpd="sng" algn="ctr">
          <a:solidFill>
            <a:schemeClr val="phClr">
              <a:shade val="95000"/>
              <a:satMod val="105000"/>
            </a:schemeClr>
          </a:solidFill>
          <a:prstDash val="solid"/>
        </a:ln>
        <a:ln w="25400" cap="flat" cmpd="sng" algn="ctr">
          <a:solidFill>
            <a:schemeClr val="phClr"/>
          </a:solidFill>
          <a:prstDash val="solid"/>
        </a:ln>
        <a:ln w="38100" cap="flat" cmpd="sng" algn="ctr">
          <a:solidFill>
            <a:schemeClr val="phClr"/>
          </a:solidFill>
          <a:prstDash val="solid"/>
        </a:ln>
      </a:lnStyleLst>
      <a:effectStyleLst>
        <a:effectStyle>
          <a:effectLst>
            <a:outerShdw blurRad="40000" dist="20000" dir="5400000" rotWithShape="0">
              <a:srgbClr val="000000">
                <a:alpha val="38000"/>
              </a:srgbClr>
            </a:outerShdw>
          </a:effectLst>
        </a:effectStyle>
        <a:effectStyle>
          <a:effectLst>
            <a:outerShdw blurRad="40000" dist="23000" dir="5400000" rotWithShape="0">
              <a:srgbClr val="000000">
                <a:alpha val="35000"/>
              </a:srgbClr>
            </a:outerShdw>
          </a:effectLst>
        </a:effectStyle>
        <a:effectStyle>
          <a:effectLst>
            <a:outerShdw blurRad="40000" dist="23000" dir="5400000" rotWithShape="0">
              <a:srgbClr val="000000">
                <a:alpha val="35000"/>
              </a:srgbClr>
            </a:outerShdw>
          </a:effectLst>
          <a:scene3d>
            <a:camera prst="orthographicFront">
              <a:rot lat="0" lon="0" rev="0"/>
            </a:camera>
            <a:lightRig rig="threePt" dir="t">
              <a:rot lat="0" lon="0" rev="1200000"/>
            </a:lightRig>
          </a:scene3d>
          <a:sp3d>
            <a:bevelT w="63500" h="25400"/>
          </a:sp3d>
        </a:effectStyle>
      </a:effectStyleLst>
      <a:bgFillStyleLst>
        <a:solidFill>
          <a:schemeClr val="phClr"/>
        </a:solidFill>
        <a:gradFill rotWithShape="1">
          <a:gsLst>
            <a:gs pos="0">
              <a:schemeClr val="phClr">
                <a:tint val="40000"/>
                <a:satMod val="350000"/>
              </a:schemeClr>
            </a:gs>
            <a:gs pos="40000">
              <a:schemeClr val="phClr">
                <a:tint val="45000"/>
                <a:shade val="99000"/>
                <a:satMod val="350000"/>
              </a:schemeClr>
            </a:gs>
            <a:gs pos="100000">
              <a:schemeClr val="phClr">
                <a:shade val="20000"/>
                <a:satMod val="255000"/>
              </a:schemeClr>
            </a:gs>
          </a:gsLst>
          <a:path path="circle">
            <a:fillToRect l="50000" t="-80000" r="50000" b="180000"/>
          </a:path>
        </a:gradFill>
        <a:gradFill rotWithShape="1">
          <a:gsLst>
            <a:gs pos="0">
              <a:schemeClr val="phClr">
                <a:tint val="80000"/>
                <a:satMod val="300000"/>
              </a:schemeClr>
            </a:gs>
            <a:gs pos="100000">
              <a:schemeClr val="phClr">
                <a:shade val="30000"/>
                <a:satMod val="200000"/>
              </a:schemeClr>
            </a:gs>
          </a:gsLst>
          <a:path path="circle">
            <a:fillToRect l="50000" t="50000" r="50000" b="50000"/>
          </a:path>
        </a:gradFill>
      </a:bgFillStyleLst>
    </a:fmtScheme>
  </a:themeElements>
  <a:objectDefaults/>
  <a:extraClrSchemeLst/>
</a:theme>
</file>

<file path=ppt/theme/theme3.xml><?xml version="1.0" encoding="utf-8"?>
<a:theme xmlns:a="http://schemas.openxmlformats.org/drawingml/2006/main" name="Office Theme">
  <a:themeElements>
    <a:clrScheme name="Office">
      <a:dk1>
        <a:sysClr val="windowText" lastClr="000000"/>
      </a:dk1>
      <a:lt1>
        <a:sysClr val="window" lastClr="FFFFFF"/>
      </a:lt1>
      <a:dk2>
        <a:srgbClr val="1F497D"/>
      </a:dk2>
      <a:lt2>
        <a:srgbClr val="EEECE1"/>
      </a:lt2>
      <a:accent1>
        <a:srgbClr val="4F81BD"/>
      </a:accent1>
      <a:accent2>
        <a:srgbClr val="C0504D"/>
      </a:accent2>
      <a:accent3>
        <a:srgbClr val="9BBB59"/>
      </a:accent3>
      <a:accent4>
        <a:srgbClr val="8064A2"/>
      </a:accent4>
      <a:accent5>
        <a:srgbClr val="4BACC6"/>
      </a:accent5>
      <a:accent6>
        <a:srgbClr val="F79646"/>
      </a:accent6>
      <a:hlink>
        <a:srgbClr val="0000FF"/>
      </a:hlink>
      <a:folHlink>
        <a:srgbClr val="800080"/>
      </a:folHlink>
    </a:clrScheme>
    <a:fontScheme name="Office">
      <a:majorFont>
        <a:latin typeface="Calibri"/>
        <a:ea typeface=""/>
        <a:cs typeface=""/>
        <a:font script="Jpan" typeface="ＭＳ Ｐゴシック"/>
        <a:font script="Hang" typeface="맑은 고딕"/>
        <a:font script="Hans" typeface="宋体"/>
        <a:font script="Hant" typeface="新細明體"/>
        <a:font script="Arab" typeface="Times New Roman"/>
        <a:font script="Hebr" typeface="Times New Roman"/>
        <a:font script="Thai" typeface="Angsana New"/>
        <a:font script="Ethi" typeface="Nyala"/>
        <a:font script="Beng" typeface="Vrinda"/>
        <a:font script="Gujr" typeface="Shruti"/>
        <a:font script="Khmr" typeface="MoolBoran"/>
        <a:font script="Knda" typeface="Tunga"/>
        <a:font script="Guru" typeface="Raavi"/>
        <a:font script="Cans" typeface="Euphemia"/>
        <a:font script="Cher" typeface="Plantagenet Cherokee"/>
        <a:font script="Yiii" typeface="Microsoft Yi Baiti"/>
        <a:font script="Tibt" typeface="Microsoft Himalaya"/>
        <a:font script="Thaa" typeface="MV Boli"/>
        <a:font script="Deva" typeface="Mangal"/>
        <a:font script="Telu" typeface="Gautami"/>
        <a:font script="Taml" typeface="Latha"/>
        <a:font script="Syrc" typeface="Estrangelo Edessa"/>
        <a:font script="Orya" typeface="Kalinga"/>
        <a:font script="Mlym" typeface="Kartika"/>
        <a:font script="Laoo" typeface="DokChampa"/>
        <a:font script="Sinh" typeface="Iskoola Pota"/>
        <a:font script="Mong" typeface="Mongolian Baiti"/>
        <a:font script="Viet" typeface="Times New Roman"/>
        <a:font script="Uigh" typeface="Microsoft Uighur"/>
      </a:majorFont>
      <a:minorFont>
        <a:latin typeface="Calibri"/>
        <a:ea typeface=""/>
        <a:cs typeface=""/>
        <a:font script="Jpan" typeface="ＭＳ Ｐゴシック"/>
        <a:font script="Hang" typeface="맑은 고딕"/>
        <a:font script="Hans" typeface="宋体"/>
        <a:font script="Hant" typeface="新細明體"/>
        <a:font script="Arab" typeface="Arial"/>
        <a:font script="Hebr" typeface="Arial"/>
        <a:font script="Thai" typeface="Cordia New"/>
        <a:font script="Ethi" typeface="Nyala"/>
        <a:font script="Beng" typeface="Vrinda"/>
        <a:font script="Gujr" typeface="Shruti"/>
        <a:font script="Khmr" typeface="DaunPenh"/>
        <a:font script="Knda" typeface="Tunga"/>
        <a:font script="Guru" typeface="Raavi"/>
        <a:font script="Cans" typeface="Euphemia"/>
        <a:font script="Cher" typeface="Plantagenet Cherokee"/>
        <a:font script="Yiii" typeface="Microsoft Yi Baiti"/>
        <a:font script="Tibt" typeface="Microsoft Himalaya"/>
        <a:font script="Thaa" typeface="MV Boli"/>
        <a:font script="Deva" typeface="Mangal"/>
        <a:font script="Telu" typeface="Gautami"/>
        <a:font script="Taml" typeface="Latha"/>
        <a:font script="Syrc" typeface="Estrangelo Edessa"/>
        <a:font script="Orya" typeface="Kalinga"/>
        <a:font script="Mlym" typeface="Kartika"/>
        <a:font script="Laoo" typeface="DokChampa"/>
        <a:font script="Sinh" typeface="Iskoola Pota"/>
        <a:font script="Mong" typeface="Mongolian Baiti"/>
        <a:font script="Viet" typeface="Arial"/>
        <a:font script="Uigh" typeface="Microsoft Uighur"/>
      </a:minorFont>
    </a:fontScheme>
    <a:fmtScheme name="Office">
      <a:fillStyleLst>
        <a:solidFill>
          <a:schemeClr val="phClr"/>
        </a:solidFill>
        <a:gradFill rotWithShape="1">
          <a:gsLst>
            <a:gs pos="0">
              <a:schemeClr val="phClr">
                <a:tint val="50000"/>
                <a:satMod val="300000"/>
              </a:schemeClr>
            </a:gs>
            <a:gs pos="35000">
              <a:schemeClr val="phClr">
                <a:tint val="37000"/>
                <a:satMod val="300000"/>
              </a:schemeClr>
            </a:gs>
            <a:gs pos="100000">
              <a:schemeClr val="phClr">
                <a:tint val="15000"/>
                <a:satMod val="350000"/>
              </a:schemeClr>
            </a:gs>
          </a:gsLst>
          <a:lin ang="16200000" scaled="1"/>
        </a:gradFill>
        <a:gradFill rotWithShape="1">
          <a:gsLst>
            <a:gs pos="0">
              <a:schemeClr val="phClr">
                <a:tint val="100000"/>
                <a:shade val="100000"/>
                <a:satMod val="130000"/>
              </a:schemeClr>
            </a:gs>
            <a:gs pos="100000">
              <a:schemeClr val="phClr">
                <a:tint val="50000"/>
                <a:shade val="100000"/>
                <a:satMod val="350000"/>
              </a:schemeClr>
            </a:gs>
          </a:gsLst>
          <a:lin ang="16200000" scaled="0"/>
        </a:gradFill>
      </a:fillStyleLst>
      <a:lnStyleLst>
        <a:ln w="9525" cap="flat" cmpd="sng" algn="ctr">
          <a:solidFill>
            <a:schemeClr val="phClr">
              <a:shade val="95000"/>
              <a:satMod val="105000"/>
            </a:schemeClr>
          </a:solidFill>
          <a:prstDash val="solid"/>
        </a:ln>
        <a:ln w="25400" cap="flat" cmpd="sng" algn="ctr">
          <a:solidFill>
            <a:schemeClr val="phClr"/>
          </a:solidFill>
          <a:prstDash val="solid"/>
        </a:ln>
        <a:ln w="38100" cap="flat" cmpd="sng" algn="ctr">
          <a:solidFill>
            <a:schemeClr val="phClr"/>
          </a:solidFill>
          <a:prstDash val="solid"/>
        </a:ln>
      </a:lnStyleLst>
      <a:effectStyleLst>
        <a:effectStyle>
          <a:effectLst>
            <a:outerShdw blurRad="40000" dist="20000" dir="5400000" rotWithShape="0">
              <a:srgbClr val="000000">
                <a:alpha val="38000"/>
              </a:srgbClr>
            </a:outerShdw>
          </a:effectLst>
        </a:effectStyle>
        <a:effectStyle>
          <a:effectLst>
            <a:outerShdw blurRad="40000" dist="23000" dir="5400000" rotWithShape="0">
              <a:srgbClr val="000000">
                <a:alpha val="35000"/>
              </a:srgbClr>
            </a:outerShdw>
          </a:effectLst>
        </a:effectStyle>
        <a:effectStyle>
          <a:effectLst>
            <a:outerShdw blurRad="40000" dist="23000" dir="5400000" rotWithShape="0">
              <a:srgbClr val="000000">
                <a:alpha val="35000"/>
              </a:srgbClr>
            </a:outerShdw>
          </a:effectLst>
          <a:scene3d>
            <a:camera prst="orthographicFront">
              <a:rot lat="0" lon="0" rev="0"/>
            </a:camera>
            <a:lightRig rig="threePt" dir="t">
              <a:rot lat="0" lon="0" rev="1200000"/>
            </a:lightRig>
          </a:scene3d>
          <a:sp3d>
            <a:bevelT w="63500" h="25400"/>
          </a:sp3d>
        </a:effectStyle>
      </a:effectStyleLst>
      <a:bgFillStyleLst>
        <a:solidFill>
          <a:schemeClr val="phClr"/>
        </a:solidFill>
        <a:gradFill rotWithShape="1">
          <a:gsLst>
            <a:gs pos="0">
              <a:schemeClr val="phClr">
                <a:tint val="40000"/>
                <a:satMod val="350000"/>
              </a:schemeClr>
            </a:gs>
            <a:gs pos="40000">
              <a:schemeClr val="phClr">
                <a:tint val="45000"/>
                <a:shade val="99000"/>
                <a:satMod val="350000"/>
              </a:schemeClr>
            </a:gs>
            <a:gs pos="100000">
              <a:schemeClr val="phClr">
                <a:shade val="20000"/>
                <a:satMod val="255000"/>
              </a:schemeClr>
            </a:gs>
          </a:gsLst>
          <a:path path="circle">
            <a:fillToRect l="50000" t="-80000" r="50000" b="180000"/>
          </a:path>
        </a:gradFill>
        <a:gradFill rotWithShape="1">
          <a:gsLst>
            <a:gs pos="0">
              <a:schemeClr val="phClr">
                <a:tint val="80000"/>
                <a:satMod val="300000"/>
              </a:schemeClr>
            </a:gs>
            <a:gs pos="100000">
              <a:schemeClr val="phClr">
                <a:shade val="30000"/>
                <a:satMod val="200000"/>
              </a:schemeClr>
            </a:gs>
          </a:gsLst>
          <a:path path="circle">
            <a:fillToRect l="50000" t="50000" r="50000" b="50000"/>
          </a:path>
        </a:gradFill>
      </a:bgFillStyleLst>
    </a:fmtScheme>
  </a:themeElements>
  <a:objectDefaults>
    <a:spDef>
      <a:spPr/>
      <a:bodyPr/>
      <a:lstStyle/>
      <a:style>
        <a:lnRef idx="1">
          <a:schemeClr val="accent1"/>
        </a:lnRef>
        <a:fillRef idx="3">
          <a:schemeClr val="accent1"/>
        </a:fillRef>
        <a:effectRef idx="2">
          <a:schemeClr val="accent1"/>
        </a:effectRef>
        <a:fontRef idx="minor">
          <a:schemeClr val="lt1"/>
        </a:fontRef>
      </a:style>
    </a:spDef>
    <a:lnDef>
      <a:spPr/>
      <a:bodyPr/>
      <a:lstStyle/>
      <a:style>
        <a:lnRef idx="2">
          <a:schemeClr val="accent1"/>
        </a:lnRef>
        <a:fillRef idx="0">
          <a:schemeClr val="accent1"/>
        </a:fillRef>
        <a:effectRef idx="1">
          <a:schemeClr val="accent1"/>
        </a:effectRef>
        <a:fontRef idx="minor">
          <a:schemeClr val="tx1"/>
        </a:fontRef>
      </a:style>
    </a:lnDef>
  </a:objectDefaults>
  <a:extraClrSchemeLst/>
</a:theme>
</file>

<file path=docProps/app.xml><?xml version="1.0" encoding="utf-8"?>
<Properties xmlns="http://schemas.openxmlformats.org/officeDocument/2006/extended-properties" xmlns:vt="http://schemas.openxmlformats.org/officeDocument/2006/docPropsVTypes">
  <TotalTime>742</TotalTime>
  <Words>1887</Words>
  <Application>Microsoft Office PowerPoint</Application>
  <PresentationFormat>On-screen Show (4:3)</PresentationFormat>
  <Paragraphs>326</Paragraphs>
  <Slides>42</Slides>
  <Notes>10</Notes>
  <HiddenSlides>0</HiddenSlides>
  <MMClips>0</MMClips>
  <ScaleCrop>false</ScaleCrop>
  <HeadingPairs>
    <vt:vector size="4" baseType="variant">
      <vt:variant>
        <vt:lpstr>Design Template</vt:lpstr>
      </vt:variant>
      <vt:variant>
        <vt:i4>1</vt:i4>
      </vt:variant>
      <vt:variant>
        <vt:lpstr>Slide Titles</vt:lpstr>
      </vt:variant>
      <vt:variant>
        <vt:i4>42</vt:i4>
      </vt:variant>
    </vt:vector>
  </HeadingPairs>
  <TitlesOfParts>
    <vt:vector size="43" baseType="lpstr">
      <vt:lpstr>Office Theme</vt:lpstr>
      <vt:lpstr>Slide 1</vt:lpstr>
      <vt:lpstr>Changing the subject</vt:lpstr>
      <vt:lpstr>Slide 3</vt:lpstr>
      <vt:lpstr>Changing the subject</vt:lpstr>
      <vt:lpstr>Changing the subject</vt:lpstr>
      <vt:lpstr>Changing the subject</vt:lpstr>
      <vt:lpstr>Changing the subject</vt:lpstr>
      <vt:lpstr>Changing the subject</vt:lpstr>
      <vt:lpstr>Changing the subject</vt:lpstr>
      <vt:lpstr>Changing the subject</vt:lpstr>
      <vt:lpstr>Changing the subject</vt:lpstr>
      <vt:lpstr>Changing the subject</vt:lpstr>
      <vt:lpstr>Changing the subject</vt:lpstr>
      <vt:lpstr>Is there another way to rearrange equations?</vt:lpstr>
      <vt:lpstr>Is there another way to rearrange equations?</vt:lpstr>
      <vt:lpstr>Slide 16</vt:lpstr>
      <vt:lpstr>Slide 17</vt:lpstr>
      <vt:lpstr>Slide 18</vt:lpstr>
      <vt:lpstr>Slide 19</vt:lpstr>
      <vt:lpstr>Slide 20</vt:lpstr>
      <vt:lpstr>Slide 21</vt:lpstr>
      <vt:lpstr>Slide 22</vt:lpstr>
      <vt:lpstr>Slide 23</vt:lpstr>
      <vt:lpstr>Example 2</vt:lpstr>
      <vt:lpstr>Slide 25</vt:lpstr>
      <vt:lpstr>Slide 26</vt:lpstr>
      <vt:lpstr>Slide 27</vt:lpstr>
      <vt:lpstr>Slide 28</vt:lpstr>
      <vt:lpstr>Slide 29</vt:lpstr>
      <vt:lpstr>Slide 30</vt:lpstr>
      <vt:lpstr>Slide 31</vt:lpstr>
      <vt:lpstr>Slide 32</vt:lpstr>
      <vt:lpstr>copy each question </vt:lpstr>
      <vt:lpstr>copy each question </vt:lpstr>
      <vt:lpstr>Example 2</vt:lpstr>
      <vt:lpstr>Slide 36</vt:lpstr>
      <vt:lpstr>Slide 37</vt:lpstr>
      <vt:lpstr>Example 2</vt:lpstr>
      <vt:lpstr>Example 2</vt:lpstr>
      <vt:lpstr>Example 2</vt:lpstr>
      <vt:lpstr>Now your turn, try these questions</vt:lpstr>
      <vt:lpstr>Now your turn, try these questions</vt:lpstr>
    </vt:vector>
  </TitlesOfParts>
  <LinksUpToDate>false</LinksUpToDate>
  <SharedDoc>false</SharedDoc>
  <HyperlinksChanged>false</HyperlinksChanged>
  <AppVersion>12.0000</AppVersion>
</Properties>
</file>

<file path=docProps/core.xml><?xml version="1.0" encoding="utf-8"?>
<cp:coreProperties xmlns:cp="http://schemas.openxmlformats.org/package/2006/metadata/core-properties" xmlns:dc="http://purl.org/dc/elements/1.1/" xmlns:dcterms="http://purl.org/dc/terms/" xmlns:dcmitype="http://purl.org/dc/dcmitype/" xmlns:xsi="http://www.w3.org/2001/XMLSchema-instance">
  <dc:title>Changing the subject</dc:title>
  <dc:creator>Nicola Barnes</dc:creator>
  <cp:lastModifiedBy>cj</cp:lastModifiedBy>
  <cp:revision>181</cp:revision>
  <dcterms:created xsi:type="dcterms:W3CDTF">2015-05-15T03:28:19Z</dcterms:created>
  <dcterms:modified xsi:type="dcterms:W3CDTF">2015-05-15T03:41:05Z</dcterms:modified>
</cp:coreProperties>
</file>